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5"/>
  </p:notesMasterIdLst>
  <p:sldIdLst>
    <p:sldId id="256" r:id="rId2"/>
    <p:sldId id="258" r:id="rId3"/>
    <p:sldId id="259" r:id="rId4"/>
    <p:sldId id="262" r:id="rId5"/>
    <p:sldId id="326" r:id="rId6"/>
    <p:sldId id="327" r:id="rId7"/>
    <p:sldId id="328" r:id="rId8"/>
    <p:sldId id="329" r:id="rId9"/>
    <p:sldId id="330" r:id="rId10"/>
    <p:sldId id="331" r:id="rId11"/>
    <p:sldId id="333" r:id="rId12"/>
    <p:sldId id="332" r:id="rId13"/>
    <p:sldId id="335" r:id="rId14"/>
    <p:sldId id="334" r:id="rId15"/>
    <p:sldId id="336" r:id="rId16"/>
    <p:sldId id="304" r:id="rId17"/>
    <p:sldId id="305" r:id="rId18"/>
    <p:sldId id="311" r:id="rId19"/>
    <p:sldId id="306" r:id="rId20"/>
    <p:sldId id="309" r:id="rId21"/>
    <p:sldId id="310" r:id="rId22"/>
    <p:sldId id="312" r:id="rId23"/>
    <p:sldId id="319" r:id="rId24"/>
    <p:sldId id="313" r:id="rId25"/>
    <p:sldId id="315" r:id="rId26"/>
    <p:sldId id="316" r:id="rId27"/>
    <p:sldId id="314" r:id="rId28"/>
    <p:sldId id="318" r:id="rId29"/>
    <p:sldId id="325" r:id="rId30"/>
    <p:sldId id="320" r:id="rId31"/>
    <p:sldId id="323" r:id="rId32"/>
    <p:sldId id="321" r:id="rId33"/>
    <p:sldId id="324" r:id="rId34"/>
  </p:sldIdLst>
  <p:sldSz cx="9144000" cy="5143500" type="screen16x9"/>
  <p:notesSz cx="6858000" cy="9144000"/>
  <p:embeddedFontLst>
    <p:embeddedFont>
      <p:font typeface="Barlow Semi Condensed" panose="00000506000000000000" pitchFamily="2" charset="0"/>
      <p:regular r:id="rId36"/>
      <p:bold r:id="rId37"/>
      <p:italic r:id="rId38"/>
      <p:boldItalic r:id="rId39"/>
    </p:embeddedFont>
    <p:embeddedFont>
      <p:font typeface="Barlow Semi Condensed Medium" panose="00000606000000000000" pitchFamily="2" charset="0"/>
      <p:regular r:id="rId40"/>
      <p:bold r:id="rId41"/>
      <p:italic r:id="rId42"/>
      <p:boldItalic r:id="rId43"/>
    </p:embeddedFont>
    <p:embeddedFont>
      <p:font typeface="Fjalla One" panose="02000506040000020004" pitchFamily="2" charset="0"/>
      <p:regular r:id="rId44"/>
    </p:embeddedFont>
    <p:embeddedFont>
      <p:font typeface="Nunito" pitchFamily="2" charset="0"/>
      <p:regular r:id="rId45"/>
      <p:bold r:id="rId46"/>
      <p:italic r:id="rId47"/>
      <p:boldItalic r:id="rId48"/>
    </p:embeddedFont>
    <p:embeddedFont>
      <p:font typeface="Open Sans" panose="020B0606030504020204" pitchFamily="3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B770E5-55BF-43CE-96D1-37C983BF6BEB}" v="182" dt="2024-03-30T14:23:29.530"/>
  </p1510:revLst>
</p1510:revInfo>
</file>

<file path=ppt/tableStyles.xml><?xml version="1.0" encoding="utf-8"?>
<a:tblStyleLst xmlns:a="http://schemas.openxmlformats.org/drawingml/2006/main" def="{85418B42-2F5B-4D43-945B-66C1824B0DF8}">
  <a:tblStyle styleId="{85418B42-2F5B-4D43-945B-66C1824B0DF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262" autoAdjust="0"/>
  </p:normalViewPr>
  <p:slideViewPr>
    <p:cSldViewPr snapToGrid="0">
      <p:cViewPr varScale="1">
        <p:scale>
          <a:sx n="107" d="100"/>
          <a:sy n="107" d="100"/>
        </p:scale>
        <p:origin x="754"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ai Trinh" userId="cc6379a6b52f4737" providerId="LiveId" clId="{2EB770E5-55BF-43CE-96D1-37C983BF6BEB}"/>
    <pc:docChg chg="undo redo custSel addSld delSld modSld sldOrd delMainMaster">
      <pc:chgData name="Thai Trinh" userId="cc6379a6b52f4737" providerId="LiveId" clId="{2EB770E5-55BF-43CE-96D1-37C983BF6BEB}" dt="2024-03-30T14:23:29.530" v="2409" actId="1076"/>
      <pc:docMkLst>
        <pc:docMk/>
      </pc:docMkLst>
      <pc:sldChg chg="addSp delSp modSp mod">
        <pc:chgData name="Thai Trinh" userId="cc6379a6b52f4737" providerId="LiveId" clId="{2EB770E5-55BF-43CE-96D1-37C983BF6BEB}" dt="2024-03-30T14:18:39.182" v="2303" actId="2711"/>
        <pc:sldMkLst>
          <pc:docMk/>
          <pc:sldMk cId="0" sldId="256"/>
        </pc:sldMkLst>
        <pc:spChg chg="mod">
          <ac:chgData name="Thai Trinh" userId="cc6379a6b52f4737" providerId="LiveId" clId="{2EB770E5-55BF-43CE-96D1-37C983BF6BEB}" dt="2024-03-30T12:23:43.947" v="79" actId="14100"/>
          <ac:spMkLst>
            <pc:docMk/>
            <pc:sldMk cId="0" sldId="256"/>
            <ac:spMk id="1884" creationId="{00000000-0000-0000-0000-000000000000}"/>
          </ac:spMkLst>
        </pc:spChg>
        <pc:spChg chg="mod">
          <ac:chgData name="Thai Trinh" userId="cc6379a6b52f4737" providerId="LiveId" clId="{2EB770E5-55BF-43CE-96D1-37C983BF6BEB}" dt="2024-03-30T14:18:39.182" v="2303" actId="2711"/>
          <ac:spMkLst>
            <pc:docMk/>
            <pc:sldMk cId="0" sldId="256"/>
            <ac:spMk id="1885" creationId="{00000000-0000-0000-0000-000000000000}"/>
          </ac:spMkLst>
        </pc:spChg>
        <pc:grpChg chg="del">
          <ac:chgData name="Thai Trinh" userId="cc6379a6b52f4737" providerId="LiveId" clId="{2EB770E5-55BF-43CE-96D1-37C983BF6BEB}" dt="2024-03-30T12:23:09.514" v="71" actId="478"/>
          <ac:grpSpMkLst>
            <pc:docMk/>
            <pc:sldMk cId="0" sldId="256"/>
            <ac:grpSpMk id="1690" creationId="{00000000-0000-0000-0000-000000000000}"/>
          </ac:grpSpMkLst>
        </pc:grpChg>
        <pc:picChg chg="add mod">
          <ac:chgData name="Thai Trinh" userId="cc6379a6b52f4737" providerId="LiveId" clId="{2EB770E5-55BF-43CE-96D1-37C983BF6BEB}" dt="2024-03-30T12:25:16.308" v="86" actId="1076"/>
          <ac:picMkLst>
            <pc:docMk/>
            <pc:sldMk cId="0" sldId="256"/>
            <ac:picMk id="3" creationId="{860FA69B-A12B-2D1C-3637-35077FB9A3FD}"/>
          </ac:picMkLst>
        </pc:picChg>
      </pc:sldChg>
      <pc:sldChg chg="del">
        <pc:chgData name="Thai Trinh" userId="cc6379a6b52f4737" providerId="LiveId" clId="{2EB770E5-55BF-43CE-96D1-37C983BF6BEB}" dt="2024-03-30T12:25:25.766" v="98" actId="47"/>
        <pc:sldMkLst>
          <pc:docMk/>
          <pc:sldMk cId="0" sldId="257"/>
        </pc:sldMkLst>
      </pc:sldChg>
      <pc:sldChg chg="addSp delSp modSp mod">
        <pc:chgData name="Thai Trinh" userId="cc6379a6b52f4737" providerId="LiveId" clId="{2EB770E5-55BF-43CE-96D1-37C983BF6BEB}" dt="2024-03-30T14:23:29.530" v="2409" actId="1076"/>
        <pc:sldMkLst>
          <pc:docMk/>
          <pc:sldMk cId="0" sldId="258"/>
        </pc:sldMkLst>
        <pc:spChg chg="add del mod">
          <ac:chgData name="Thai Trinh" userId="cc6379a6b52f4737" providerId="LiveId" clId="{2EB770E5-55BF-43CE-96D1-37C983BF6BEB}" dt="2024-03-30T12:25:36.955" v="100" actId="478"/>
          <ac:spMkLst>
            <pc:docMk/>
            <pc:sldMk cId="0" sldId="258"/>
            <ac:spMk id="3" creationId="{A28CFAD2-99CF-3C5B-0D86-9861AB07DF1C}"/>
          </ac:spMkLst>
        </pc:spChg>
        <pc:spChg chg="add del mod">
          <ac:chgData name="Thai Trinh" userId="cc6379a6b52f4737" providerId="LiveId" clId="{2EB770E5-55BF-43CE-96D1-37C983BF6BEB}" dt="2024-03-30T12:25:43.336" v="102" actId="478"/>
          <ac:spMkLst>
            <pc:docMk/>
            <pc:sldMk cId="0" sldId="258"/>
            <ac:spMk id="5" creationId="{EA6104D7-3974-092F-37A9-198C9F3FD43E}"/>
          </ac:spMkLst>
        </pc:spChg>
        <pc:spChg chg="add del mod">
          <ac:chgData name="Thai Trinh" userId="cc6379a6b52f4737" providerId="LiveId" clId="{2EB770E5-55BF-43CE-96D1-37C983BF6BEB}" dt="2024-03-30T12:25:43.336" v="102" actId="478"/>
          <ac:spMkLst>
            <pc:docMk/>
            <pc:sldMk cId="0" sldId="258"/>
            <ac:spMk id="7" creationId="{7FB8CC30-A06A-0A0D-A62C-DED4DF5FC3A3}"/>
          </ac:spMkLst>
        </pc:spChg>
        <pc:spChg chg="add del mod">
          <ac:chgData name="Thai Trinh" userId="cc6379a6b52f4737" providerId="LiveId" clId="{2EB770E5-55BF-43CE-96D1-37C983BF6BEB}" dt="2024-03-30T12:25:43.336" v="102" actId="478"/>
          <ac:spMkLst>
            <pc:docMk/>
            <pc:sldMk cId="0" sldId="258"/>
            <ac:spMk id="9" creationId="{E5A53FEF-64FC-3FD7-EB0C-6C91BCB34567}"/>
          </ac:spMkLst>
        </pc:spChg>
        <pc:spChg chg="add del mod">
          <ac:chgData name="Thai Trinh" userId="cc6379a6b52f4737" providerId="LiveId" clId="{2EB770E5-55BF-43CE-96D1-37C983BF6BEB}" dt="2024-03-30T12:25:43.336" v="102" actId="478"/>
          <ac:spMkLst>
            <pc:docMk/>
            <pc:sldMk cId="0" sldId="258"/>
            <ac:spMk id="11" creationId="{8A6B03CD-10DB-86F8-328F-D93B956F9B63}"/>
          </ac:spMkLst>
        </pc:spChg>
        <pc:spChg chg="add del mod">
          <ac:chgData name="Thai Trinh" userId="cc6379a6b52f4737" providerId="LiveId" clId="{2EB770E5-55BF-43CE-96D1-37C983BF6BEB}" dt="2024-03-30T12:25:43.336" v="102" actId="478"/>
          <ac:spMkLst>
            <pc:docMk/>
            <pc:sldMk cId="0" sldId="258"/>
            <ac:spMk id="13" creationId="{C8DFFDCB-D3BE-24A7-D7E7-1A1B7ABA03E8}"/>
          </ac:spMkLst>
        </pc:spChg>
        <pc:spChg chg="add del mod">
          <ac:chgData name="Thai Trinh" userId="cc6379a6b52f4737" providerId="LiveId" clId="{2EB770E5-55BF-43CE-96D1-37C983BF6BEB}" dt="2024-03-30T12:25:43.336" v="102" actId="478"/>
          <ac:spMkLst>
            <pc:docMk/>
            <pc:sldMk cId="0" sldId="258"/>
            <ac:spMk id="15" creationId="{EEAE5BC5-B462-FC87-25AD-220CDE6BF4C4}"/>
          </ac:spMkLst>
        </pc:spChg>
        <pc:spChg chg="add del mod">
          <ac:chgData name="Thai Trinh" userId="cc6379a6b52f4737" providerId="LiveId" clId="{2EB770E5-55BF-43CE-96D1-37C983BF6BEB}" dt="2024-03-30T12:25:43.336" v="102" actId="478"/>
          <ac:spMkLst>
            <pc:docMk/>
            <pc:sldMk cId="0" sldId="258"/>
            <ac:spMk id="17" creationId="{893FC168-4523-FEE9-753A-AA2AE5006AFF}"/>
          </ac:spMkLst>
        </pc:spChg>
        <pc:spChg chg="add del mod">
          <ac:chgData name="Thai Trinh" userId="cc6379a6b52f4737" providerId="LiveId" clId="{2EB770E5-55BF-43CE-96D1-37C983BF6BEB}" dt="2024-03-30T12:25:40.752" v="101" actId="478"/>
          <ac:spMkLst>
            <pc:docMk/>
            <pc:sldMk cId="0" sldId="258"/>
            <ac:spMk id="19" creationId="{D57263F5-F8B8-A593-53E4-1D07535B4E8D}"/>
          </ac:spMkLst>
        </pc:spChg>
        <pc:spChg chg="add mod">
          <ac:chgData name="Thai Trinh" userId="cc6379a6b52f4737" providerId="LiveId" clId="{2EB770E5-55BF-43CE-96D1-37C983BF6BEB}" dt="2024-03-30T12:28:29.669" v="177" actId="122"/>
          <ac:spMkLst>
            <pc:docMk/>
            <pc:sldMk cId="0" sldId="258"/>
            <ac:spMk id="20" creationId="{F194D0BA-D7DA-E4F7-2238-E01F4CD4DEC0}"/>
          </ac:spMkLst>
        </pc:spChg>
        <pc:spChg chg="add mod">
          <ac:chgData name="Thai Trinh" userId="cc6379a6b52f4737" providerId="LiveId" clId="{2EB770E5-55BF-43CE-96D1-37C983BF6BEB}" dt="2024-03-30T14:19:16.328" v="2326" actId="12789"/>
          <ac:spMkLst>
            <pc:docMk/>
            <pc:sldMk cId="0" sldId="258"/>
            <ac:spMk id="21" creationId="{142BAFA5-604B-5D05-5886-520CF26540BD}"/>
          </ac:spMkLst>
        </pc:spChg>
        <pc:spChg chg="add del mod">
          <ac:chgData name="Thai Trinh" userId="cc6379a6b52f4737" providerId="LiveId" clId="{2EB770E5-55BF-43CE-96D1-37C983BF6BEB}" dt="2024-03-30T14:19:30.554" v="2330" actId="478"/>
          <ac:spMkLst>
            <pc:docMk/>
            <pc:sldMk cId="0" sldId="258"/>
            <ac:spMk id="23" creationId="{E81F27A3-80C3-E7BF-62B8-DA8F6D436918}"/>
          </ac:spMkLst>
        </pc:spChg>
        <pc:spChg chg="add del mod">
          <ac:chgData name="Thai Trinh" userId="cc6379a6b52f4737" providerId="LiveId" clId="{2EB770E5-55BF-43CE-96D1-37C983BF6BEB}" dt="2024-03-30T14:19:34.415" v="2331" actId="478"/>
          <ac:spMkLst>
            <pc:docMk/>
            <pc:sldMk cId="0" sldId="258"/>
            <ac:spMk id="25" creationId="{027F4A08-23FC-9E87-9D95-DDAFE03518E6}"/>
          </ac:spMkLst>
        </pc:spChg>
        <pc:spChg chg="add del mod">
          <ac:chgData name="Thai Trinh" userId="cc6379a6b52f4737" providerId="LiveId" clId="{2EB770E5-55BF-43CE-96D1-37C983BF6BEB}" dt="2024-03-30T14:19:35.954" v="2332" actId="478"/>
          <ac:spMkLst>
            <pc:docMk/>
            <pc:sldMk cId="0" sldId="258"/>
            <ac:spMk id="27" creationId="{019C1819-BD37-BBA7-03CD-465FF561034B}"/>
          </ac:spMkLst>
        </pc:spChg>
        <pc:spChg chg="mod">
          <ac:chgData name="Thai Trinh" userId="cc6379a6b52f4737" providerId="LiveId" clId="{2EB770E5-55BF-43CE-96D1-37C983BF6BEB}" dt="2024-03-30T14:19:38.271" v="2333"/>
          <ac:spMkLst>
            <pc:docMk/>
            <pc:sldMk cId="0" sldId="258"/>
            <ac:spMk id="31" creationId="{0943E6AA-3161-CEA6-2AED-DC9C8FBC67A5}"/>
          </ac:spMkLst>
        </pc:spChg>
        <pc:spChg chg="mod">
          <ac:chgData name="Thai Trinh" userId="cc6379a6b52f4737" providerId="LiveId" clId="{2EB770E5-55BF-43CE-96D1-37C983BF6BEB}" dt="2024-03-30T14:19:38.271" v="2333"/>
          <ac:spMkLst>
            <pc:docMk/>
            <pc:sldMk cId="0" sldId="258"/>
            <ac:spMk id="32" creationId="{A1998B27-A175-A9CD-F16A-41C83FDC33FA}"/>
          </ac:spMkLst>
        </pc:spChg>
        <pc:spChg chg="mod">
          <ac:chgData name="Thai Trinh" userId="cc6379a6b52f4737" providerId="LiveId" clId="{2EB770E5-55BF-43CE-96D1-37C983BF6BEB}" dt="2024-03-30T14:19:38.271" v="2333"/>
          <ac:spMkLst>
            <pc:docMk/>
            <pc:sldMk cId="0" sldId="258"/>
            <ac:spMk id="33" creationId="{756FAF89-1BB6-D759-E361-8C31E5615CFF}"/>
          </ac:spMkLst>
        </pc:spChg>
        <pc:spChg chg="mod">
          <ac:chgData name="Thai Trinh" userId="cc6379a6b52f4737" providerId="LiveId" clId="{2EB770E5-55BF-43CE-96D1-37C983BF6BEB}" dt="2024-03-30T14:19:38.271" v="2333"/>
          <ac:spMkLst>
            <pc:docMk/>
            <pc:sldMk cId="0" sldId="258"/>
            <ac:spMk id="34" creationId="{09A747C9-2C2A-AFAA-2345-D8103CD5A944}"/>
          </ac:spMkLst>
        </pc:spChg>
        <pc:spChg chg="mod">
          <ac:chgData name="Thai Trinh" userId="cc6379a6b52f4737" providerId="LiveId" clId="{2EB770E5-55BF-43CE-96D1-37C983BF6BEB}" dt="2024-03-30T14:19:38.271" v="2333"/>
          <ac:spMkLst>
            <pc:docMk/>
            <pc:sldMk cId="0" sldId="258"/>
            <ac:spMk id="35" creationId="{A901E3F3-F21A-911A-EF47-6E07857DC634}"/>
          </ac:spMkLst>
        </pc:spChg>
        <pc:spChg chg="add mod">
          <ac:chgData name="Thai Trinh" userId="cc6379a6b52f4737" providerId="LiveId" clId="{2EB770E5-55BF-43CE-96D1-37C983BF6BEB}" dt="2024-03-30T14:19:40.676" v="2334" actId="1076"/>
          <ac:spMkLst>
            <pc:docMk/>
            <pc:sldMk cId="0" sldId="258"/>
            <ac:spMk id="36" creationId="{57DC824A-7CAB-6650-064A-33D3BFE6C41A}"/>
          </ac:spMkLst>
        </pc:spChg>
        <pc:spChg chg="add mod">
          <ac:chgData name="Thai Trinh" userId="cc6379a6b52f4737" providerId="LiveId" clId="{2EB770E5-55BF-43CE-96D1-37C983BF6BEB}" dt="2024-03-30T14:19:59.706" v="2359" actId="20577"/>
          <ac:spMkLst>
            <pc:docMk/>
            <pc:sldMk cId="0" sldId="258"/>
            <ac:spMk id="37" creationId="{C7950938-08F1-480B-C926-8C58C6F0A1C3}"/>
          </ac:spMkLst>
        </pc:spChg>
        <pc:spChg chg="mod">
          <ac:chgData name="Thai Trinh" userId="cc6379a6b52f4737" providerId="LiveId" clId="{2EB770E5-55BF-43CE-96D1-37C983BF6BEB}" dt="2024-03-30T14:19:41.305" v="2335"/>
          <ac:spMkLst>
            <pc:docMk/>
            <pc:sldMk cId="0" sldId="258"/>
            <ac:spMk id="41" creationId="{A5B05088-BCFA-C8C9-9E1B-6297DDDCBBEF}"/>
          </ac:spMkLst>
        </pc:spChg>
        <pc:spChg chg="mod">
          <ac:chgData name="Thai Trinh" userId="cc6379a6b52f4737" providerId="LiveId" clId="{2EB770E5-55BF-43CE-96D1-37C983BF6BEB}" dt="2024-03-30T14:19:41.305" v="2335"/>
          <ac:spMkLst>
            <pc:docMk/>
            <pc:sldMk cId="0" sldId="258"/>
            <ac:spMk id="42" creationId="{B328BE04-67B9-472D-530C-CE81FF9347D7}"/>
          </ac:spMkLst>
        </pc:spChg>
        <pc:spChg chg="mod">
          <ac:chgData name="Thai Trinh" userId="cc6379a6b52f4737" providerId="LiveId" clId="{2EB770E5-55BF-43CE-96D1-37C983BF6BEB}" dt="2024-03-30T14:19:41.305" v="2335"/>
          <ac:spMkLst>
            <pc:docMk/>
            <pc:sldMk cId="0" sldId="258"/>
            <ac:spMk id="43" creationId="{12024A65-282E-EB70-8846-6CDB0CBEE91B}"/>
          </ac:spMkLst>
        </pc:spChg>
        <pc:spChg chg="mod">
          <ac:chgData name="Thai Trinh" userId="cc6379a6b52f4737" providerId="LiveId" clId="{2EB770E5-55BF-43CE-96D1-37C983BF6BEB}" dt="2024-03-30T14:19:41.305" v="2335"/>
          <ac:spMkLst>
            <pc:docMk/>
            <pc:sldMk cId="0" sldId="258"/>
            <ac:spMk id="44" creationId="{2897821C-3A29-C12E-1D63-8801FBFECEDF}"/>
          </ac:spMkLst>
        </pc:spChg>
        <pc:spChg chg="mod">
          <ac:chgData name="Thai Trinh" userId="cc6379a6b52f4737" providerId="LiveId" clId="{2EB770E5-55BF-43CE-96D1-37C983BF6BEB}" dt="2024-03-30T14:19:41.305" v="2335"/>
          <ac:spMkLst>
            <pc:docMk/>
            <pc:sldMk cId="0" sldId="258"/>
            <ac:spMk id="45" creationId="{45CDE935-52B0-FEE4-8372-F4439AA46E2A}"/>
          </ac:spMkLst>
        </pc:spChg>
        <pc:spChg chg="add mod">
          <ac:chgData name="Thai Trinh" userId="cc6379a6b52f4737" providerId="LiveId" clId="{2EB770E5-55BF-43CE-96D1-37C983BF6BEB}" dt="2024-03-30T14:19:44.021" v="2336" actId="1076"/>
          <ac:spMkLst>
            <pc:docMk/>
            <pc:sldMk cId="0" sldId="258"/>
            <ac:spMk id="46" creationId="{27E9CA22-58C2-6D81-0500-04293F9EF647}"/>
          </ac:spMkLst>
        </pc:spChg>
        <pc:spChg chg="add mod">
          <ac:chgData name="Thai Trinh" userId="cc6379a6b52f4737" providerId="LiveId" clId="{2EB770E5-55BF-43CE-96D1-37C983BF6BEB}" dt="2024-03-30T14:20:04.827" v="2379" actId="20577"/>
          <ac:spMkLst>
            <pc:docMk/>
            <pc:sldMk cId="0" sldId="258"/>
            <ac:spMk id="47" creationId="{619D0347-5C29-303C-6532-7FF0A45AC8AA}"/>
          </ac:spMkLst>
        </pc:spChg>
        <pc:spChg chg="mod">
          <ac:chgData name="Thai Trinh" userId="cc6379a6b52f4737" providerId="LiveId" clId="{2EB770E5-55BF-43CE-96D1-37C983BF6BEB}" dt="2024-03-30T14:19:44.677" v="2337"/>
          <ac:spMkLst>
            <pc:docMk/>
            <pc:sldMk cId="0" sldId="258"/>
            <ac:spMk id="51" creationId="{A7D18A07-FE82-FC9A-4734-6751EE27874E}"/>
          </ac:spMkLst>
        </pc:spChg>
        <pc:spChg chg="mod">
          <ac:chgData name="Thai Trinh" userId="cc6379a6b52f4737" providerId="LiveId" clId="{2EB770E5-55BF-43CE-96D1-37C983BF6BEB}" dt="2024-03-30T14:19:44.677" v="2337"/>
          <ac:spMkLst>
            <pc:docMk/>
            <pc:sldMk cId="0" sldId="258"/>
            <ac:spMk id="52" creationId="{461506AE-D05A-E213-6F55-1AC8EC00594E}"/>
          </ac:spMkLst>
        </pc:spChg>
        <pc:spChg chg="mod">
          <ac:chgData name="Thai Trinh" userId="cc6379a6b52f4737" providerId="LiveId" clId="{2EB770E5-55BF-43CE-96D1-37C983BF6BEB}" dt="2024-03-30T14:19:44.677" v="2337"/>
          <ac:spMkLst>
            <pc:docMk/>
            <pc:sldMk cId="0" sldId="258"/>
            <ac:spMk id="53" creationId="{7947BB8F-995B-3654-C355-F9698477A0D0}"/>
          </ac:spMkLst>
        </pc:spChg>
        <pc:spChg chg="mod">
          <ac:chgData name="Thai Trinh" userId="cc6379a6b52f4737" providerId="LiveId" clId="{2EB770E5-55BF-43CE-96D1-37C983BF6BEB}" dt="2024-03-30T14:19:44.677" v="2337"/>
          <ac:spMkLst>
            <pc:docMk/>
            <pc:sldMk cId="0" sldId="258"/>
            <ac:spMk id="54" creationId="{C52D5BE5-1895-4F65-67C5-750F384D16C2}"/>
          </ac:spMkLst>
        </pc:spChg>
        <pc:spChg chg="mod">
          <ac:chgData name="Thai Trinh" userId="cc6379a6b52f4737" providerId="LiveId" clId="{2EB770E5-55BF-43CE-96D1-37C983BF6BEB}" dt="2024-03-30T14:19:44.677" v="2337"/>
          <ac:spMkLst>
            <pc:docMk/>
            <pc:sldMk cId="0" sldId="258"/>
            <ac:spMk id="55" creationId="{D3D4BDE7-4D38-71CE-9ED2-FF62BECE988F}"/>
          </ac:spMkLst>
        </pc:spChg>
        <pc:spChg chg="add mod">
          <ac:chgData name="Thai Trinh" userId="cc6379a6b52f4737" providerId="LiveId" clId="{2EB770E5-55BF-43CE-96D1-37C983BF6BEB}" dt="2024-03-30T14:19:53.928" v="2341" actId="1035"/>
          <ac:spMkLst>
            <pc:docMk/>
            <pc:sldMk cId="0" sldId="258"/>
            <ac:spMk id="56" creationId="{EF06C8C6-B2A4-0D6C-2AFA-56371537AAE7}"/>
          </ac:spMkLst>
        </pc:spChg>
        <pc:spChg chg="add mod">
          <ac:chgData name="Thai Trinh" userId="cc6379a6b52f4737" providerId="LiveId" clId="{2EB770E5-55BF-43CE-96D1-37C983BF6BEB}" dt="2024-03-30T14:20:08.477" v="2396" actId="20577"/>
          <ac:spMkLst>
            <pc:docMk/>
            <pc:sldMk cId="0" sldId="258"/>
            <ac:spMk id="57" creationId="{2E0C4EDF-7FD1-E6ED-20A5-92378EF086C8}"/>
          </ac:spMkLst>
        </pc:spChg>
        <pc:spChg chg="del">
          <ac:chgData name="Thai Trinh" userId="cc6379a6b52f4737" providerId="LiveId" clId="{2EB770E5-55BF-43CE-96D1-37C983BF6BEB}" dt="2024-03-30T12:25:34.143" v="99" actId="478"/>
          <ac:spMkLst>
            <pc:docMk/>
            <pc:sldMk cId="0" sldId="258"/>
            <ac:spMk id="2138" creationId="{00000000-0000-0000-0000-000000000000}"/>
          </ac:spMkLst>
        </pc:spChg>
        <pc:spChg chg="del">
          <ac:chgData name="Thai Trinh" userId="cc6379a6b52f4737" providerId="LiveId" clId="{2EB770E5-55BF-43CE-96D1-37C983BF6BEB}" dt="2024-03-30T12:25:34.143" v="99" actId="478"/>
          <ac:spMkLst>
            <pc:docMk/>
            <pc:sldMk cId="0" sldId="258"/>
            <ac:spMk id="2139" creationId="{00000000-0000-0000-0000-000000000000}"/>
          </ac:spMkLst>
        </pc:spChg>
        <pc:spChg chg="del">
          <ac:chgData name="Thai Trinh" userId="cc6379a6b52f4737" providerId="LiveId" clId="{2EB770E5-55BF-43CE-96D1-37C983BF6BEB}" dt="2024-03-30T12:25:34.143" v="99" actId="478"/>
          <ac:spMkLst>
            <pc:docMk/>
            <pc:sldMk cId="0" sldId="258"/>
            <ac:spMk id="2140" creationId="{00000000-0000-0000-0000-000000000000}"/>
          </ac:spMkLst>
        </pc:spChg>
        <pc:spChg chg="del">
          <ac:chgData name="Thai Trinh" userId="cc6379a6b52f4737" providerId="LiveId" clId="{2EB770E5-55BF-43CE-96D1-37C983BF6BEB}" dt="2024-03-30T12:25:34.143" v="99" actId="478"/>
          <ac:spMkLst>
            <pc:docMk/>
            <pc:sldMk cId="0" sldId="258"/>
            <ac:spMk id="2141" creationId="{00000000-0000-0000-0000-000000000000}"/>
          </ac:spMkLst>
        </pc:spChg>
        <pc:spChg chg="del">
          <ac:chgData name="Thai Trinh" userId="cc6379a6b52f4737" providerId="LiveId" clId="{2EB770E5-55BF-43CE-96D1-37C983BF6BEB}" dt="2024-03-30T12:25:34.143" v="99" actId="478"/>
          <ac:spMkLst>
            <pc:docMk/>
            <pc:sldMk cId="0" sldId="258"/>
            <ac:spMk id="2142" creationId="{00000000-0000-0000-0000-000000000000}"/>
          </ac:spMkLst>
        </pc:spChg>
        <pc:spChg chg="del">
          <ac:chgData name="Thai Trinh" userId="cc6379a6b52f4737" providerId="LiveId" clId="{2EB770E5-55BF-43CE-96D1-37C983BF6BEB}" dt="2024-03-30T12:25:34.143" v="99" actId="478"/>
          <ac:spMkLst>
            <pc:docMk/>
            <pc:sldMk cId="0" sldId="258"/>
            <ac:spMk id="2143" creationId="{00000000-0000-0000-0000-000000000000}"/>
          </ac:spMkLst>
        </pc:spChg>
        <pc:spChg chg="del">
          <ac:chgData name="Thai Trinh" userId="cc6379a6b52f4737" providerId="LiveId" clId="{2EB770E5-55BF-43CE-96D1-37C983BF6BEB}" dt="2024-03-30T12:25:34.143" v="99" actId="478"/>
          <ac:spMkLst>
            <pc:docMk/>
            <pc:sldMk cId="0" sldId="258"/>
            <ac:spMk id="2144" creationId="{00000000-0000-0000-0000-000000000000}"/>
          </ac:spMkLst>
        </pc:spChg>
        <pc:spChg chg="del">
          <ac:chgData name="Thai Trinh" userId="cc6379a6b52f4737" providerId="LiveId" clId="{2EB770E5-55BF-43CE-96D1-37C983BF6BEB}" dt="2024-03-30T12:25:34.143" v="99" actId="478"/>
          <ac:spMkLst>
            <pc:docMk/>
            <pc:sldMk cId="0" sldId="258"/>
            <ac:spMk id="2145" creationId="{00000000-0000-0000-0000-000000000000}"/>
          </ac:spMkLst>
        </pc:spChg>
        <pc:spChg chg="del">
          <ac:chgData name="Thai Trinh" userId="cc6379a6b52f4737" providerId="LiveId" clId="{2EB770E5-55BF-43CE-96D1-37C983BF6BEB}" dt="2024-03-30T12:25:34.143" v="99" actId="478"/>
          <ac:spMkLst>
            <pc:docMk/>
            <pc:sldMk cId="0" sldId="258"/>
            <ac:spMk id="2146" creationId="{00000000-0000-0000-0000-000000000000}"/>
          </ac:spMkLst>
        </pc:spChg>
        <pc:spChg chg="mod">
          <ac:chgData name="Thai Trinh" userId="cc6379a6b52f4737" providerId="LiveId" clId="{2EB770E5-55BF-43CE-96D1-37C983BF6BEB}" dt="2024-03-30T14:19:25.634" v="2328" actId="1076"/>
          <ac:spMkLst>
            <pc:docMk/>
            <pc:sldMk cId="0" sldId="258"/>
            <ac:spMk id="2147" creationId="{00000000-0000-0000-0000-000000000000}"/>
          </ac:spMkLst>
        </pc:spChg>
        <pc:spChg chg="del">
          <ac:chgData name="Thai Trinh" userId="cc6379a6b52f4737" providerId="LiveId" clId="{2EB770E5-55BF-43CE-96D1-37C983BF6BEB}" dt="2024-03-30T14:19:28.150" v="2329" actId="478"/>
          <ac:spMkLst>
            <pc:docMk/>
            <pc:sldMk cId="0" sldId="258"/>
            <ac:spMk id="2148" creationId="{00000000-0000-0000-0000-000000000000}"/>
          </ac:spMkLst>
        </pc:spChg>
        <pc:spChg chg="del">
          <ac:chgData name="Thai Trinh" userId="cc6379a6b52f4737" providerId="LiveId" clId="{2EB770E5-55BF-43CE-96D1-37C983BF6BEB}" dt="2024-03-30T14:19:28.150" v="2329" actId="478"/>
          <ac:spMkLst>
            <pc:docMk/>
            <pc:sldMk cId="0" sldId="258"/>
            <ac:spMk id="2149" creationId="{00000000-0000-0000-0000-000000000000}"/>
          </ac:spMkLst>
        </pc:spChg>
        <pc:spChg chg="del">
          <ac:chgData name="Thai Trinh" userId="cc6379a6b52f4737" providerId="LiveId" clId="{2EB770E5-55BF-43CE-96D1-37C983BF6BEB}" dt="2024-03-30T14:19:28.150" v="2329" actId="478"/>
          <ac:spMkLst>
            <pc:docMk/>
            <pc:sldMk cId="0" sldId="258"/>
            <ac:spMk id="2150" creationId="{00000000-0000-0000-0000-000000000000}"/>
          </ac:spMkLst>
        </pc:spChg>
        <pc:grpChg chg="add mod">
          <ac:chgData name="Thai Trinh" userId="cc6379a6b52f4737" providerId="LiveId" clId="{2EB770E5-55BF-43CE-96D1-37C983BF6BEB}" dt="2024-03-30T14:19:40.676" v="2334" actId="1076"/>
          <ac:grpSpMkLst>
            <pc:docMk/>
            <pc:sldMk cId="0" sldId="258"/>
            <ac:grpSpMk id="28" creationId="{3BE84894-47F6-50C2-0A86-7816A56314D9}"/>
          </ac:grpSpMkLst>
        </pc:grpChg>
        <pc:grpChg chg="mod">
          <ac:chgData name="Thai Trinh" userId="cc6379a6b52f4737" providerId="LiveId" clId="{2EB770E5-55BF-43CE-96D1-37C983BF6BEB}" dt="2024-03-30T14:19:38.271" v="2333"/>
          <ac:grpSpMkLst>
            <pc:docMk/>
            <pc:sldMk cId="0" sldId="258"/>
            <ac:grpSpMk id="29" creationId="{45A59636-1B9F-8CBC-0102-77881D5A298D}"/>
          </ac:grpSpMkLst>
        </pc:grpChg>
        <pc:grpChg chg="mod">
          <ac:chgData name="Thai Trinh" userId="cc6379a6b52f4737" providerId="LiveId" clId="{2EB770E5-55BF-43CE-96D1-37C983BF6BEB}" dt="2024-03-30T14:19:38.271" v="2333"/>
          <ac:grpSpMkLst>
            <pc:docMk/>
            <pc:sldMk cId="0" sldId="258"/>
            <ac:grpSpMk id="30" creationId="{113F774B-A5B4-4DDD-8E6D-703DB4C59FFB}"/>
          </ac:grpSpMkLst>
        </pc:grpChg>
        <pc:grpChg chg="add mod">
          <ac:chgData name="Thai Trinh" userId="cc6379a6b52f4737" providerId="LiveId" clId="{2EB770E5-55BF-43CE-96D1-37C983BF6BEB}" dt="2024-03-30T14:19:44.021" v="2336" actId="1076"/>
          <ac:grpSpMkLst>
            <pc:docMk/>
            <pc:sldMk cId="0" sldId="258"/>
            <ac:grpSpMk id="38" creationId="{88073A59-776C-A839-A3E3-9A587E76FAAF}"/>
          </ac:grpSpMkLst>
        </pc:grpChg>
        <pc:grpChg chg="mod">
          <ac:chgData name="Thai Trinh" userId="cc6379a6b52f4737" providerId="LiveId" clId="{2EB770E5-55BF-43CE-96D1-37C983BF6BEB}" dt="2024-03-30T14:19:41.305" v="2335"/>
          <ac:grpSpMkLst>
            <pc:docMk/>
            <pc:sldMk cId="0" sldId="258"/>
            <ac:grpSpMk id="39" creationId="{8BEC69B2-4B04-6696-4FFD-091F51DA1899}"/>
          </ac:grpSpMkLst>
        </pc:grpChg>
        <pc:grpChg chg="mod">
          <ac:chgData name="Thai Trinh" userId="cc6379a6b52f4737" providerId="LiveId" clId="{2EB770E5-55BF-43CE-96D1-37C983BF6BEB}" dt="2024-03-30T14:19:41.305" v="2335"/>
          <ac:grpSpMkLst>
            <pc:docMk/>
            <pc:sldMk cId="0" sldId="258"/>
            <ac:grpSpMk id="40" creationId="{DB39D6BE-79BF-EF43-EDF0-7DC85E7B096F}"/>
          </ac:grpSpMkLst>
        </pc:grpChg>
        <pc:grpChg chg="add mod">
          <ac:chgData name="Thai Trinh" userId="cc6379a6b52f4737" providerId="LiveId" clId="{2EB770E5-55BF-43CE-96D1-37C983BF6BEB}" dt="2024-03-30T14:19:53.928" v="2341" actId="1035"/>
          <ac:grpSpMkLst>
            <pc:docMk/>
            <pc:sldMk cId="0" sldId="258"/>
            <ac:grpSpMk id="48" creationId="{A2EBFDBC-20D3-04DA-7C4B-BDCFDE5E1778}"/>
          </ac:grpSpMkLst>
        </pc:grpChg>
        <pc:grpChg chg="mod">
          <ac:chgData name="Thai Trinh" userId="cc6379a6b52f4737" providerId="LiveId" clId="{2EB770E5-55BF-43CE-96D1-37C983BF6BEB}" dt="2024-03-30T14:19:44.677" v="2337"/>
          <ac:grpSpMkLst>
            <pc:docMk/>
            <pc:sldMk cId="0" sldId="258"/>
            <ac:grpSpMk id="49" creationId="{80F982E9-2877-FF0A-056D-35BF6AF19CA8}"/>
          </ac:grpSpMkLst>
        </pc:grpChg>
        <pc:grpChg chg="mod">
          <ac:chgData name="Thai Trinh" userId="cc6379a6b52f4737" providerId="LiveId" clId="{2EB770E5-55BF-43CE-96D1-37C983BF6BEB}" dt="2024-03-30T14:19:44.677" v="2337"/>
          <ac:grpSpMkLst>
            <pc:docMk/>
            <pc:sldMk cId="0" sldId="258"/>
            <ac:grpSpMk id="50" creationId="{13FF7057-59C2-B68A-1127-5419448837D5}"/>
          </ac:grpSpMkLst>
        </pc:grpChg>
        <pc:grpChg chg="del">
          <ac:chgData name="Thai Trinh" userId="cc6379a6b52f4737" providerId="LiveId" clId="{2EB770E5-55BF-43CE-96D1-37C983BF6BEB}" dt="2024-03-30T12:25:34.143" v="99" actId="478"/>
          <ac:grpSpMkLst>
            <pc:docMk/>
            <pc:sldMk cId="0" sldId="258"/>
            <ac:grpSpMk id="1896" creationId="{00000000-0000-0000-0000-000000000000}"/>
          </ac:grpSpMkLst>
        </pc:grpChg>
        <pc:grpChg chg="mod">
          <ac:chgData name="Thai Trinh" userId="cc6379a6b52f4737" providerId="LiveId" clId="{2EB770E5-55BF-43CE-96D1-37C983BF6BEB}" dt="2024-03-30T14:19:16.328" v="2326" actId="12789"/>
          <ac:grpSpMkLst>
            <pc:docMk/>
            <pc:sldMk cId="0" sldId="258"/>
            <ac:grpSpMk id="2106" creationId="{00000000-0000-0000-0000-000000000000}"/>
          </ac:grpSpMkLst>
        </pc:grpChg>
        <pc:grpChg chg="del">
          <ac:chgData name="Thai Trinh" userId="cc6379a6b52f4737" providerId="LiveId" clId="{2EB770E5-55BF-43CE-96D1-37C983BF6BEB}" dt="2024-03-30T14:19:28.150" v="2329" actId="478"/>
          <ac:grpSpMkLst>
            <pc:docMk/>
            <pc:sldMk cId="0" sldId="258"/>
            <ac:grpSpMk id="2114" creationId="{00000000-0000-0000-0000-000000000000}"/>
          </ac:grpSpMkLst>
        </pc:grpChg>
        <pc:grpChg chg="del">
          <ac:chgData name="Thai Trinh" userId="cc6379a6b52f4737" providerId="LiveId" clId="{2EB770E5-55BF-43CE-96D1-37C983BF6BEB}" dt="2024-03-30T14:19:28.150" v="2329" actId="478"/>
          <ac:grpSpMkLst>
            <pc:docMk/>
            <pc:sldMk cId="0" sldId="258"/>
            <ac:grpSpMk id="2122" creationId="{00000000-0000-0000-0000-000000000000}"/>
          </ac:grpSpMkLst>
        </pc:grpChg>
        <pc:grpChg chg="del">
          <ac:chgData name="Thai Trinh" userId="cc6379a6b52f4737" providerId="LiveId" clId="{2EB770E5-55BF-43CE-96D1-37C983BF6BEB}" dt="2024-03-30T14:19:28.150" v="2329" actId="478"/>
          <ac:grpSpMkLst>
            <pc:docMk/>
            <pc:sldMk cId="0" sldId="258"/>
            <ac:grpSpMk id="2130" creationId="{00000000-0000-0000-0000-000000000000}"/>
          </ac:grpSpMkLst>
        </pc:grpChg>
        <pc:picChg chg="add mod">
          <ac:chgData name="Thai Trinh" userId="cc6379a6b52f4737" providerId="LiveId" clId="{2EB770E5-55BF-43CE-96D1-37C983BF6BEB}" dt="2024-03-30T14:23:16.470" v="2403" actId="14100"/>
          <ac:picMkLst>
            <pc:docMk/>
            <pc:sldMk cId="0" sldId="258"/>
            <ac:picMk id="17410" creationId="{66636787-4988-1EFE-096B-BCFEDF7EDD84}"/>
          </ac:picMkLst>
        </pc:picChg>
        <pc:picChg chg="add mod">
          <ac:chgData name="Thai Trinh" userId="cc6379a6b52f4737" providerId="LiveId" clId="{2EB770E5-55BF-43CE-96D1-37C983BF6BEB}" dt="2024-03-30T14:23:29.530" v="2409" actId="1076"/>
          <ac:picMkLst>
            <pc:docMk/>
            <pc:sldMk cId="0" sldId="258"/>
            <ac:picMk id="17412" creationId="{7F4576E3-2CB5-93C2-430E-66D5FDF17636}"/>
          </ac:picMkLst>
        </pc:picChg>
      </pc:sldChg>
      <pc:sldChg chg="addSp delSp modSp mod">
        <pc:chgData name="Thai Trinh" userId="cc6379a6b52f4737" providerId="LiveId" clId="{2EB770E5-55BF-43CE-96D1-37C983BF6BEB}" dt="2024-03-30T12:30:36.886" v="250" actId="20577"/>
        <pc:sldMkLst>
          <pc:docMk/>
          <pc:sldMk cId="0" sldId="259"/>
        </pc:sldMkLst>
        <pc:spChg chg="add del mod">
          <ac:chgData name="Thai Trinh" userId="cc6379a6b52f4737" providerId="LiveId" clId="{2EB770E5-55BF-43CE-96D1-37C983BF6BEB}" dt="2024-03-30T12:28:55.074" v="181" actId="478"/>
          <ac:spMkLst>
            <pc:docMk/>
            <pc:sldMk cId="0" sldId="259"/>
            <ac:spMk id="3" creationId="{AEF88F7C-147F-0C0F-6235-A8F2AC7FF19A}"/>
          </ac:spMkLst>
        </pc:spChg>
        <pc:spChg chg="mod">
          <ac:chgData name="Thai Trinh" userId="cc6379a6b52f4737" providerId="LiveId" clId="{2EB770E5-55BF-43CE-96D1-37C983BF6BEB}" dt="2024-03-30T12:29:33.568" v="248" actId="14838"/>
          <ac:spMkLst>
            <pc:docMk/>
            <pc:sldMk cId="0" sldId="259"/>
            <ac:spMk id="2155" creationId="{00000000-0000-0000-0000-000000000000}"/>
          </ac:spMkLst>
        </pc:spChg>
        <pc:spChg chg="mod">
          <ac:chgData name="Thai Trinh" userId="cc6379a6b52f4737" providerId="LiveId" clId="{2EB770E5-55BF-43CE-96D1-37C983BF6BEB}" dt="2024-03-30T12:30:36.886" v="250" actId="20577"/>
          <ac:spMkLst>
            <pc:docMk/>
            <pc:sldMk cId="0" sldId="259"/>
            <ac:spMk id="2156" creationId="{00000000-0000-0000-0000-000000000000}"/>
          </ac:spMkLst>
        </pc:spChg>
        <pc:spChg chg="del">
          <ac:chgData name="Thai Trinh" userId="cc6379a6b52f4737" providerId="LiveId" clId="{2EB770E5-55BF-43CE-96D1-37C983BF6BEB}" dt="2024-03-30T12:28:53.211" v="180" actId="478"/>
          <ac:spMkLst>
            <pc:docMk/>
            <pc:sldMk cId="0" sldId="259"/>
            <ac:spMk id="2157" creationId="{00000000-0000-0000-0000-000000000000}"/>
          </ac:spMkLst>
        </pc:spChg>
      </pc:sldChg>
      <pc:sldChg chg="del">
        <pc:chgData name="Thai Trinh" userId="cc6379a6b52f4737" providerId="LiveId" clId="{2EB770E5-55BF-43CE-96D1-37C983BF6BEB}" dt="2024-03-30T13:56:15.718" v="1724" actId="47"/>
        <pc:sldMkLst>
          <pc:docMk/>
          <pc:sldMk cId="0" sldId="260"/>
        </pc:sldMkLst>
      </pc:sldChg>
      <pc:sldChg chg="del">
        <pc:chgData name="Thai Trinh" userId="cc6379a6b52f4737" providerId="LiveId" clId="{2EB770E5-55BF-43CE-96D1-37C983BF6BEB}" dt="2024-03-30T13:56:16.189" v="1725" actId="47"/>
        <pc:sldMkLst>
          <pc:docMk/>
          <pc:sldMk cId="0" sldId="261"/>
        </pc:sldMkLst>
      </pc:sldChg>
      <pc:sldChg chg="addSp delSp modSp mod ord">
        <pc:chgData name="Thai Trinh" userId="cc6379a6b52f4737" providerId="LiveId" clId="{2EB770E5-55BF-43CE-96D1-37C983BF6BEB}" dt="2024-03-30T14:12:49.606" v="2161" actId="14100"/>
        <pc:sldMkLst>
          <pc:docMk/>
          <pc:sldMk cId="0" sldId="262"/>
        </pc:sldMkLst>
        <pc:spChg chg="add del mod">
          <ac:chgData name="Thai Trinh" userId="cc6379a6b52f4737" providerId="LiveId" clId="{2EB770E5-55BF-43CE-96D1-37C983BF6BEB}" dt="2024-03-30T12:31:47.860" v="292" actId="478"/>
          <ac:spMkLst>
            <pc:docMk/>
            <pc:sldMk cId="0" sldId="262"/>
            <ac:spMk id="3" creationId="{BDF30ACB-D553-305D-9ED3-2F1B8835E742}"/>
          </ac:spMkLst>
        </pc:spChg>
        <pc:spChg chg="add del mod">
          <ac:chgData name="Thai Trinh" userId="cc6379a6b52f4737" providerId="LiveId" clId="{2EB770E5-55BF-43CE-96D1-37C983BF6BEB}" dt="2024-03-30T12:32:07.660" v="296" actId="478"/>
          <ac:spMkLst>
            <pc:docMk/>
            <pc:sldMk cId="0" sldId="262"/>
            <ac:spMk id="5" creationId="{27C4FF5D-6C3C-0490-2B56-4ED4804EA893}"/>
          </ac:spMkLst>
        </pc:spChg>
        <pc:spChg chg="add del mod">
          <ac:chgData name="Thai Trinh" userId="cc6379a6b52f4737" providerId="LiveId" clId="{2EB770E5-55BF-43CE-96D1-37C983BF6BEB}" dt="2024-03-30T12:32:25.805" v="326" actId="478"/>
          <ac:spMkLst>
            <pc:docMk/>
            <pc:sldMk cId="0" sldId="262"/>
            <ac:spMk id="7" creationId="{53F2E709-B007-64FC-5024-B41C8605D1AD}"/>
          </ac:spMkLst>
        </pc:spChg>
        <pc:spChg chg="add del mod">
          <ac:chgData name="Thai Trinh" userId="cc6379a6b52f4737" providerId="LiveId" clId="{2EB770E5-55BF-43CE-96D1-37C983BF6BEB}" dt="2024-03-30T12:32:25.805" v="326" actId="478"/>
          <ac:spMkLst>
            <pc:docMk/>
            <pc:sldMk cId="0" sldId="262"/>
            <ac:spMk id="9" creationId="{0DBE7C7E-58F2-F01C-019E-1B2DC64CB3D8}"/>
          </ac:spMkLst>
        </pc:spChg>
        <pc:spChg chg="add del mod">
          <ac:chgData name="Thai Trinh" userId="cc6379a6b52f4737" providerId="LiveId" clId="{2EB770E5-55BF-43CE-96D1-37C983BF6BEB}" dt="2024-03-30T12:32:30.948" v="328" actId="478"/>
          <ac:spMkLst>
            <pc:docMk/>
            <pc:sldMk cId="0" sldId="262"/>
            <ac:spMk id="11" creationId="{8E4CC3E2-358A-2FF3-144C-D57FB142654A}"/>
          </ac:spMkLst>
        </pc:spChg>
        <pc:spChg chg="add del mod">
          <ac:chgData name="Thai Trinh" userId="cc6379a6b52f4737" providerId="LiveId" clId="{2EB770E5-55BF-43CE-96D1-37C983BF6BEB}" dt="2024-03-30T12:32:30.948" v="328" actId="478"/>
          <ac:spMkLst>
            <pc:docMk/>
            <pc:sldMk cId="0" sldId="262"/>
            <ac:spMk id="13" creationId="{110FB227-400E-174E-AFEF-9898FC15521B}"/>
          </ac:spMkLst>
        </pc:spChg>
        <pc:spChg chg="add del mod">
          <ac:chgData name="Thai Trinh" userId="cc6379a6b52f4737" providerId="LiveId" clId="{2EB770E5-55BF-43CE-96D1-37C983BF6BEB}" dt="2024-03-30T12:32:35.410" v="330" actId="478"/>
          <ac:spMkLst>
            <pc:docMk/>
            <pc:sldMk cId="0" sldId="262"/>
            <ac:spMk id="15" creationId="{D5FC1EB0-853E-02A5-57A1-492C1F8F3E29}"/>
          </ac:spMkLst>
        </pc:spChg>
        <pc:spChg chg="add del mod">
          <ac:chgData name="Thai Trinh" userId="cc6379a6b52f4737" providerId="LiveId" clId="{2EB770E5-55BF-43CE-96D1-37C983BF6BEB}" dt="2024-03-30T12:32:36.023" v="331" actId="478"/>
          <ac:spMkLst>
            <pc:docMk/>
            <pc:sldMk cId="0" sldId="262"/>
            <ac:spMk id="17" creationId="{10D3A1F0-E638-94FF-DF4E-D578C26EFA26}"/>
          </ac:spMkLst>
        </pc:spChg>
        <pc:spChg chg="add mod">
          <ac:chgData name="Thai Trinh" userId="cc6379a6b52f4737" providerId="LiveId" clId="{2EB770E5-55BF-43CE-96D1-37C983BF6BEB}" dt="2024-03-30T14:05:27.354" v="2011" actId="20577"/>
          <ac:spMkLst>
            <pc:docMk/>
            <pc:sldMk cId="0" sldId="262"/>
            <ac:spMk id="18" creationId="{F781675D-6D21-2A45-FC47-803BF65FA82D}"/>
          </ac:spMkLst>
        </pc:spChg>
        <pc:spChg chg="add mod">
          <ac:chgData name="Thai Trinh" userId="cc6379a6b52f4737" providerId="LiveId" clId="{2EB770E5-55BF-43CE-96D1-37C983BF6BEB}" dt="2024-03-30T14:12:49.606" v="2161" actId="14100"/>
          <ac:spMkLst>
            <pc:docMk/>
            <pc:sldMk cId="0" sldId="262"/>
            <ac:spMk id="19" creationId="{3DCC2AA4-D0BB-0AF6-977C-196B217378D9}"/>
          </ac:spMkLst>
        </pc:spChg>
        <pc:spChg chg="add mod">
          <ac:chgData name="Thai Trinh" userId="cc6379a6b52f4737" providerId="LiveId" clId="{2EB770E5-55BF-43CE-96D1-37C983BF6BEB}" dt="2024-03-30T12:33:36.294" v="455" actId="1076"/>
          <ac:spMkLst>
            <pc:docMk/>
            <pc:sldMk cId="0" sldId="262"/>
            <ac:spMk id="20" creationId="{1DAF99CD-D65D-66EC-6B43-7799199CDB69}"/>
          </ac:spMkLst>
        </pc:spChg>
        <pc:spChg chg="add mod">
          <ac:chgData name="Thai Trinh" userId="cc6379a6b52f4737" providerId="LiveId" clId="{2EB770E5-55BF-43CE-96D1-37C983BF6BEB}" dt="2024-03-30T12:33:45.606" v="461" actId="20577"/>
          <ac:spMkLst>
            <pc:docMk/>
            <pc:sldMk cId="0" sldId="262"/>
            <ac:spMk id="21" creationId="{FA1603BD-88A5-CC17-FF6F-270E0B842DB4}"/>
          </ac:spMkLst>
        </pc:spChg>
        <pc:spChg chg="add mod">
          <ac:chgData name="Thai Trinh" userId="cc6379a6b52f4737" providerId="LiveId" clId="{2EB770E5-55BF-43CE-96D1-37C983BF6BEB}" dt="2024-03-30T12:33:47.442" v="465" actId="20577"/>
          <ac:spMkLst>
            <pc:docMk/>
            <pc:sldMk cId="0" sldId="262"/>
            <ac:spMk id="22" creationId="{C58368E8-01D4-D590-7544-FA14A9790A01}"/>
          </ac:spMkLst>
        </pc:spChg>
        <pc:spChg chg="del">
          <ac:chgData name="Thai Trinh" userId="cc6379a6b52f4737" providerId="LiveId" clId="{2EB770E5-55BF-43CE-96D1-37C983BF6BEB}" dt="2024-03-30T12:31:46.150" v="291" actId="478"/>
          <ac:spMkLst>
            <pc:docMk/>
            <pc:sldMk cId="0" sldId="262"/>
            <ac:spMk id="2224" creationId="{00000000-0000-0000-0000-000000000000}"/>
          </ac:spMkLst>
        </pc:spChg>
        <pc:spChg chg="mod">
          <ac:chgData name="Thai Trinh" userId="cc6379a6b52f4737" providerId="LiveId" clId="{2EB770E5-55BF-43CE-96D1-37C983BF6BEB}" dt="2024-03-30T14:01:20.116" v="1922" actId="14100"/>
          <ac:spMkLst>
            <pc:docMk/>
            <pc:sldMk cId="0" sldId="262"/>
            <ac:spMk id="2225" creationId="{00000000-0000-0000-0000-000000000000}"/>
          </ac:spMkLst>
        </pc:spChg>
        <pc:spChg chg="del mod">
          <ac:chgData name="Thai Trinh" userId="cc6379a6b52f4737" providerId="LiveId" clId="{2EB770E5-55BF-43CE-96D1-37C983BF6BEB}" dt="2024-03-30T12:32:04.311" v="295" actId="478"/>
          <ac:spMkLst>
            <pc:docMk/>
            <pc:sldMk cId="0" sldId="262"/>
            <ac:spMk id="2226" creationId="{00000000-0000-0000-0000-000000000000}"/>
          </ac:spMkLst>
        </pc:spChg>
        <pc:spChg chg="del mod">
          <ac:chgData name="Thai Trinh" userId="cc6379a6b52f4737" providerId="LiveId" clId="{2EB770E5-55BF-43CE-96D1-37C983BF6BEB}" dt="2024-03-30T12:32:23.615" v="325" actId="478"/>
          <ac:spMkLst>
            <pc:docMk/>
            <pc:sldMk cId="0" sldId="262"/>
            <ac:spMk id="2227" creationId="{00000000-0000-0000-0000-000000000000}"/>
          </ac:spMkLst>
        </pc:spChg>
        <pc:spChg chg="del mod">
          <ac:chgData name="Thai Trinh" userId="cc6379a6b52f4737" providerId="LiveId" clId="{2EB770E5-55BF-43CE-96D1-37C983BF6BEB}" dt="2024-03-30T12:32:23.615" v="325" actId="478"/>
          <ac:spMkLst>
            <pc:docMk/>
            <pc:sldMk cId="0" sldId="262"/>
            <ac:spMk id="2228" creationId="{00000000-0000-0000-0000-000000000000}"/>
          </ac:spMkLst>
        </pc:spChg>
        <pc:spChg chg="del mod">
          <ac:chgData name="Thai Trinh" userId="cc6379a6b52f4737" providerId="LiveId" clId="{2EB770E5-55BF-43CE-96D1-37C983BF6BEB}" dt="2024-03-30T12:32:32.440" v="329" actId="478"/>
          <ac:spMkLst>
            <pc:docMk/>
            <pc:sldMk cId="0" sldId="262"/>
            <ac:spMk id="2229" creationId="{00000000-0000-0000-0000-000000000000}"/>
          </ac:spMkLst>
        </pc:spChg>
        <pc:spChg chg="del mod">
          <ac:chgData name="Thai Trinh" userId="cc6379a6b52f4737" providerId="LiveId" clId="{2EB770E5-55BF-43CE-96D1-37C983BF6BEB}" dt="2024-03-30T12:32:32.440" v="329" actId="478"/>
          <ac:spMkLst>
            <pc:docMk/>
            <pc:sldMk cId="0" sldId="262"/>
            <ac:spMk id="2230" creationId="{00000000-0000-0000-0000-000000000000}"/>
          </ac:spMkLst>
        </pc:spChg>
        <pc:spChg chg="del mod">
          <ac:chgData name="Thai Trinh" userId="cc6379a6b52f4737" providerId="LiveId" clId="{2EB770E5-55BF-43CE-96D1-37C983BF6BEB}" dt="2024-03-30T12:32:29.083" v="327" actId="478"/>
          <ac:spMkLst>
            <pc:docMk/>
            <pc:sldMk cId="0" sldId="262"/>
            <ac:spMk id="2231" creationId="{00000000-0000-0000-0000-000000000000}"/>
          </ac:spMkLst>
        </pc:spChg>
        <pc:spChg chg="del mod">
          <ac:chgData name="Thai Trinh" userId="cc6379a6b52f4737" providerId="LiveId" clId="{2EB770E5-55BF-43CE-96D1-37C983BF6BEB}" dt="2024-03-30T12:32:29.083" v="327" actId="478"/>
          <ac:spMkLst>
            <pc:docMk/>
            <pc:sldMk cId="0" sldId="262"/>
            <ac:spMk id="2232" creationId="{00000000-0000-0000-0000-000000000000}"/>
          </ac:spMkLst>
        </pc:spChg>
        <pc:spChg chg="mod">
          <ac:chgData name="Thai Trinh" userId="cc6379a6b52f4737" providerId="LiveId" clId="{2EB770E5-55BF-43CE-96D1-37C983BF6BEB}" dt="2024-03-30T12:31:55.956" v="293" actId="1076"/>
          <ac:spMkLst>
            <pc:docMk/>
            <pc:sldMk cId="0" sldId="262"/>
            <ac:spMk id="2233" creationId="{00000000-0000-0000-0000-000000000000}"/>
          </ac:spMkLst>
        </pc:spChg>
        <pc:spChg chg="mod">
          <ac:chgData name="Thai Trinh" userId="cc6379a6b52f4737" providerId="LiveId" clId="{2EB770E5-55BF-43CE-96D1-37C983BF6BEB}" dt="2024-03-30T12:33:29.311" v="452" actId="1076"/>
          <ac:spMkLst>
            <pc:docMk/>
            <pc:sldMk cId="0" sldId="262"/>
            <ac:spMk id="2234" creationId="{00000000-0000-0000-0000-000000000000}"/>
          </ac:spMkLst>
        </pc:spChg>
        <pc:spChg chg="mod">
          <ac:chgData name="Thai Trinh" userId="cc6379a6b52f4737" providerId="LiveId" clId="{2EB770E5-55BF-43CE-96D1-37C983BF6BEB}" dt="2024-03-30T12:33:36.294" v="455" actId="1076"/>
          <ac:spMkLst>
            <pc:docMk/>
            <pc:sldMk cId="0" sldId="262"/>
            <ac:spMk id="2235" creationId="{00000000-0000-0000-0000-000000000000}"/>
          </ac:spMkLst>
        </pc:spChg>
        <pc:spChg chg="mod">
          <ac:chgData name="Thai Trinh" userId="cc6379a6b52f4737" providerId="LiveId" clId="{2EB770E5-55BF-43CE-96D1-37C983BF6BEB}" dt="2024-03-30T12:33:38.414" v="457" actId="1076"/>
          <ac:spMkLst>
            <pc:docMk/>
            <pc:sldMk cId="0" sldId="262"/>
            <ac:spMk id="2236" creationId="{00000000-0000-0000-0000-000000000000}"/>
          </ac:spMkLst>
        </pc:spChg>
      </pc:sldChg>
      <pc:sldChg chg="del">
        <pc:chgData name="Thai Trinh" userId="cc6379a6b52f4737" providerId="LiveId" clId="{2EB770E5-55BF-43CE-96D1-37C983BF6BEB}" dt="2024-03-30T13:56:16.612" v="1726" actId="47"/>
        <pc:sldMkLst>
          <pc:docMk/>
          <pc:sldMk cId="0" sldId="263"/>
        </pc:sldMkLst>
      </pc:sldChg>
      <pc:sldChg chg="del">
        <pc:chgData name="Thai Trinh" userId="cc6379a6b52f4737" providerId="LiveId" clId="{2EB770E5-55BF-43CE-96D1-37C983BF6BEB}" dt="2024-03-30T13:56:17.115" v="1727" actId="47"/>
        <pc:sldMkLst>
          <pc:docMk/>
          <pc:sldMk cId="0" sldId="264"/>
        </pc:sldMkLst>
      </pc:sldChg>
      <pc:sldChg chg="del">
        <pc:chgData name="Thai Trinh" userId="cc6379a6b52f4737" providerId="LiveId" clId="{2EB770E5-55BF-43CE-96D1-37C983BF6BEB}" dt="2024-03-30T13:56:17.508" v="1728" actId="47"/>
        <pc:sldMkLst>
          <pc:docMk/>
          <pc:sldMk cId="0" sldId="265"/>
        </pc:sldMkLst>
      </pc:sldChg>
      <pc:sldChg chg="del">
        <pc:chgData name="Thai Trinh" userId="cc6379a6b52f4737" providerId="LiveId" clId="{2EB770E5-55BF-43CE-96D1-37C983BF6BEB}" dt="2024-03-30T13:56:18.058" v="1729" actId="47"/>
        <pc:sldMkLst>
          <pc:docMk/>
          <pc:sldMk cId="0" sldId="266"/>
        </pc:sldMkLst>
      </pc:sldChg>
      <pc:sldChg chg="del">
        <pc:chgData name="Thai Trinh" userId="cc6379a6b52f4737" providerId="LiveId" clId="{2EB770E5-55BF-43CE-96D1-37C983BF6BEB}" dt="2024-03-30T13:56:18.561" v="1730" actId="47"/>
        <pc:sldMkLst>
          <pc:docMk/>
          <pc:sldMk cId="0" sldId="267"/>
        </pc:sldMkLst>
      </pc:sldChg>
      <pc:sldChg chg="del">
        <pc:chgData name="Thai Trinh" userId="cc6379a6b52f4737" providerId="LiveId" clId="{2EB770E5-55BF-43CE-96D1-37C983BF6BEB}" dt="2024-03-30T13:56:18.914" v="1731" actId="47"/>
        <pc:sldMkLst>
          <pc:docMk/>
          <pc:sldMk cId="0" sldId="268"/>
        </pc:sldMkLst>
      </pc:sldChg>
      <pc:sldChg chg="del">
        <pc:chgData name="Thai Trinh" userId="cc6379a6b52f4737" providerId="LiveId" clId="{2EB770E5-55BF-43CE-96D1-37C983BF6BEB}" dt="2024-03-30T13:56:19.504" v="1732" actId="47"/>
        <pc:sldMkLst>
          <pc:docMk/>
          <pc:sldMk cId="0" sldId="269"/>
        </pc:sldMkLst>
      </pc:sldChg>
      <pc:sldChg chg="del">
        <pc:chgData name="Thai Trinh" userId="cc6379a6b52f4737" providerId="LiveId" clId="{2EB770E5-55BF-43CE-96D1-37C983BF6BEB}" dt="2024-03-30T13:56:19.871" v="1733" actId="47"/>
        <pc:sldMkLst>
          <pc:docMk/>
          <pc:sldMk cId="0" sldId="270"/>
        </pc:sldMkLst>
      </pc:sldChg>
      <pc:sldChg chg="del">
        <pc:chgData name="Thai Trinh" userId="cc6379a6b52f4737" providerId="LiveId" clId="{2EB770E5-55BF-43CE-96D1-37C983BF6BEB}" dt="2024-03-30T13:56:20.358" v="1734" actId="47"/>
        <pc:sldMkLst>
          <pc:docMk/>
          <pc:sldMk cId="0" sldId="271"/>
        </pc:sldMkLst>
      </pc:sldChg>
      <pc:sldChg chg="del">
        <pc:chgData name="Thai Trinh" userId="cc6379a6b52f4737" providerId="LiveId" clId="{2EB770E5-55BF-43CE-96D1-37C983BF6BEB}" dt="2024-03-30T13:56:20.878" v="1735" actId="47"/>
        <pc:sldMkLst>
          <pc:docMk/>
          <pc:sldMk cId="0" sldId="272"/>
        </pc:sldMkLst>
      </pc:sldChg>
      <pc:sldChg chg="del">
        <pc:chgData name="Thai Trinh" userId="cc6379a6b52f4737" providerId="LiveId" clId="{2EB770E5-55BF-43CE-96D1-37C983BF6BEB}" dt="2024-03-30T13:56:21.134" v="1736" actId="47"/>
        <pc:sldMkLst>
          <pc:docMk/>
          <pc:sldMk cId="0" sldId="273"/>
        </pc:sldMkLst>
      </pc:sldChg>
      <pc:sldChg chg="del">
        <pc:chgData name="Thai Trinh" userId="cc6379a6b52f4737" providerId="LiveId" clId="{2EB770E5-55BF-43CE-96D1-37C983BF6BEB}" dt="2024-03-30T13:56:21.538" v="1737" actId="47"/>
        <pc:sldMkLst>
          <pc:docMk/>
          <pc:sldMk cId="0" sldId="274"/>
        </pc:sldMkLst>
      </pc:sldChg>
      <pc:sldChg chg="del">
        <pc:chgData name="Thai Trinh" userId="cc6379a6b52f4737" providerId="LiveId" clId="{2EB770E5-55BF-43CE-96D1-37C983BF6BEB}" dt="2024-03-30T13:56:21.885" v="1738" actId="47"/>
        <pc:sldMkLst>
          <pc:docMk/>
          <pc:sldMk cId="0" sldId="275"/>
        </pc:sldMkLst>
      </pc:sldChg>
      <pc:sldChg chg="del">
        <pc:chgData name="Thai Trinh" userId="cc6379a6b52f4737" providerId="LiveId" clId="{2EB770E5-55BF-43CE-96D1-37C983BF6BEB}" dt="2024-03-30T13:56:22.278" v="1739" actId="47"/>
        <pc:sldMkLst>
          <pc:docMk/>
          <pc:sldMk cId="0" sldId="276"/>
        </pc:sldMkLst>
      </pc:sldChg>
      <pc:sldChg chg="add del">
        <pc:chgData name="Thai Trinh" userId="cc6379a6b52f4737" providerId="LiveId" clId="{2EB770E5-55BF-43CE-96D1-37C983BF6BEB}" dt="2024-03-30T13:56:27.500" v="1744" actId="47"/>
        <pc:sldMkLst>
          <pc:docMk/>
          <pc:sldMk cId="0" sldId="277"/>
        </pc:sldMkLst>
      </pc:sldChg>
      <pc:sldChg chg="add del">
        <pc:chgData name="Thai Trinh" userId="cc6379a6b52f4737" providerId="LiveId" clId="{2EB770E5-55BF-43CE-96D1-37C983BF6BEB}" dt="2024-03-30T13:56:28.561" v="1745" actId="47"/>
        <pc:sldMkLst>
          <pc:docMk/>
          <pc:sldMk cId="0" sldId="278"/>
        </pc:sldMkLst>
      </pc:sldChg>
      <pc:sldChg chg="del">
        <pc:chgData name="Thai Trinh" userId="cc6379a6b52f4737" providerId="LiveId" clId="{2EB770E5-55BF-43CE-96D1-37C983BF6BEB}" dt="2024-03-30T13:56:29.460" v="1746" actId="47"/>
        <pc:sldMkLst>
          <pc:docMk/>
          <pc:sldMk cId="0" sldId="279"/>
        </pc:sldMkLst>
      </pc:sldChg>
      <pc:sldChg chg="del">
        <pc:chgData name="Thai Trinh" userId="cc6379a6b52f4737" providerId="LiveId" clId="{2EB770E5-55BF-43CE-96D1-37C983BF6BEB}" dt="2024-03-30T13:56:30.198" v="1747" actId="47"/>
        <pc:sldMkLst>
          <pc:docMk/>
          <pc:sldMk cId="0" sldId="280"/>
        </pc:sldMkLst>
      </pc:sldChg>
      <pc:sldChg chg="del">
        <pc:chgData name="Thai Trinh" userId="cc6379a6b52f4737" providerId="LiveId" clId="{2EB770E5-55BF-43CE-96D1-37C983BF6BEB}" dt="2024-03-30T13:56:30.561" v="1748" actId="47"/>
        <pc:sldMkLst>
          <pc:docMk/>
          <pc:sldMk cId="0" sldId="281"/>
        </pc:sldMkLst>
      </pc:sldChg>
      <pc:sldChg chg="del">
        <pc:chgData name="Thai Trinh" userId="cc6379a6b52f4737" providerId="LiveId" clId="{2EB770E5-55BF-43CE-96D1-37C983BF6BEB}" dt="2024-03-30T13:56:31.003" v="1749" actId="47"/>
        <pc:sldMkLst>
          <pc:docMk/>
          <pc:sldMk cId="0" sldId="282"/>
        </pc:sldMkLst>
      </pc:sldChg>
      <pc:sldChg chg="del">
        <pc:chgData name="Thai Trinh" userId="cc6379a6b52f4737" providerId="LiveId" clId="{2EB770E5-55BF-43CE-96D1-37C983BF6BEB}" dt="2024-03-30T13:56:32.107" v="1750" actId="47"/>
        <pc:sldMkLst>
          <pc:docMk/>
          <pc:sldMk cId="0" sldId="283"/>
        </pc:sldMkLst>
      </pc:sldChg>
      <pc:sldChg chg="addSp delSp modSp add del mod">
        <pc:chgData name="Thai Trinh" userId="cc6379a6b52f4737" providerId="LiveId" clId="{2EB770E5-55BF-43CE-96D1-37C983BF6BEB}" dt="2024-03-30T13:56:57.443" v="1775" actId="2696"/>
        <pc:sldMkLst>
          <pc:docMk/>
          <pc:sldMk cId="0" sldId="284"/>
        </pc:sldMkLst>
        <pc:spChg chg="add del mod">
          <ac:chgData name="Thai Trinh" userId="cc6379a6b52f4737" providerId="LiveId" clId="{2EB770E5-55BF-43CE-96D1-37C983BF6BEB}" dt="2024-03-30T13:56:48.799" v="1773" actId="478"/>
          <ac:spMkLst>
            <pc:docMk/>
            <pc:sldMk cId="0" sldId="284"/>
            <ac:spMk id="3" creationId="{4DA1346C-0455-F764-38E1-A428B6087CA3}"/>
          </ac:spMkLst>
        </pc:spChg>
        <pc:spChg chg="add">
          <ac:chgData name="Thai Trinh" userId="cc6379a6b52f4737" providerId="LiveId" clId="{2EB770E5-55BF-43CE-96D1-37C983BF6BEB}" dt="2024-03-30T13:56:52.434" v="1774" actId="11529"/>
          <ac:spMkLst>
            <pc:docMk/>
            <pc:sldMk cId="0" sldId="284"/>
            <ac:spMk id="4" creationId="{D271A750-170B-53C0-D80C-4F12A87DEB45}"/>
          </ac:spMkLst>
        </pc:spChg>
        <pc:spChg chg="del">
          <ac:chgData name="Thai Trinh" userId="cc6379a6b52f4737" providerId="LiveId" clId="{2EB770E5-55BF-43CE-96D1-37C983BF6BEB}" dt="2024-03-30T13:56:45.174" v="1772" actId="478"/>
          <ac:spMkLst>
            <pc:docMk/>
            <pc:sldMk cId="0" sldId="284"/>
            <ac:spMk id="3606" creationId="{00000000-0000-0000-0000-000000000000}"/>
          </ac:spMkLst>
        </pc:spChg>
        <pc:spChg chg="del">
          <ac:chgData name="Thai Trinh" userId="cc6379a6b52f4737" providerId="LiveId" clId="{2EB770E5-55BF-43CE-96D1-37C983BF6BEB}" dt="2024-03-30T13:56:45.174" v="1772" actId="478"/>
          <ac:spMkLst>
            <pc:docMk/>
            <pc:sldMk cId="0" sldId="284"/>
            <ac:spMk id="3607" creationId="{00000000-0000-0000-0000-000000000000}"/>
          </ac:spMkLst>
        </pc:spChg>
        <pc:grpChg chg="del">
          <ac:chgData name="Thai Trinh" userId="cc6379a6b52f4737" providerId="LiveId" clId="{2EB770E5-55BF-43CE-96D1-37C983BF6BEB}" dt="2024-03-30T13:56:45.174" v="1772" actId="478"/>
          <ac:grpSpMkLst>
            <pc:docMk/>
            <pc:sldMk cId="0" sldId="284"/>
            <ac:grpSpMk id="3608" creationId="{00000000-0000-0000-0000-000000000000}"/>
          </ac:grpSpMkLst>
        </pc:grpChg>
      </pc:sldChg>
      <pc:sldChg chg="del">
        <pc:chgData name="Thai Trinh" userId="cc6379a6b52f4737" providerId="LiveId" clId="{2EB770E5-55BF-43CE-96D1-37C983BF6BEB}" dt="2024-03-30T13:56:36.140" v="1753" actId="47"/>
        <pc:sldMkLst>
          <pc:docMk/>
          <pc:sldMk cId="0" sldId="285"/>
        </pc:sldMkLst>
      </pc:sldChg>
      <pc:sldChg chg="del">
        <pc:chgData name="Thai Trinh" userId="cc6379a6b52f4737" providerId="LiveId" clId="{2EB770E5-55BF-43CE-96D1-37C983BF6BEB}" dt="2024-03-30T13:56:36.575" v="1754" actId="47"/>
        <pc:sldMkLst>
          <pc:docMk/>
          <pc:sldMk cId="0" sldId="286"/>
        </pc:sldMkLst>
      </pc:sldChg>
      <pc:sldChg chg="del">
        <pc:chgData name="Thai Trinh" userId="cc6379a6b52f4737" providerId="LiveId" clId="{2EB770E5-55BF-43CE-96D1-37C983BF6BEB}" dt="2024-03-30T13:56:36.859" v="1755" actId="47"/>
        <pc:sldMkLst>
          <pc:docMk/>
          <pc:sldMk cId="0" sldId="287"/>
        </pc:sldMkLst>
      </pc:sldChg>
      <pc:sldChg chg="del">
        <pc:chgData name="Thai Trinh" userId="cc6379a6b52f4737" providerId="LiveId" clId="{2EB770E5-55BF-43CE-96D1-37C983BF6BEB}" dt="2024-03-30T13:56:37.065" v="1756" actId="47"/>
        <pc:sldMkLst>
          <pc:docMk/>
          <pc:sldMk cId="0" sldId="288"/>
        </pc:sldMkLst>
      </pc:sldChg>
      <pc:sldChg chg="del">
        <pc:chgData name="Thai Trinh" userId="cc6379a6b52f4737" providerId="LiveId" clId="{2EB770E5-55BF-43CE-96D1-37C983BF6BEB}" dt="2024-03-30T13:56:37.241" v="1757" actId="47"/>
        <pc:sldMkLst>
          <pc:docMk/>
          <pc:sldMk cId="0" sldId="289"/>
        </pc:sldMkLst>
      </pc:sldChg>
      <pc:sldChg chg="del">
        <pc:chgData name="Thai Trinh" userId="cc6379a6b52f4737" providerId="LiveId" clId="{2EB770E5-55BF-43CE-96D1-37C983BF6BEB}" dt="2024-03-30T13:56:37.697" v="1758" actId="47"/>
        <pc:sldMkLst>
          <pc:docMk/>
          <pc:sldMk cId="0" sldId="290"/>
        </pc:sldMkLst>
      </pc:sldChg>
      <pc:sldChg chg="del">
        <pc:chgData name="Thai Trinh" userId="cc6379a6b52f4737" providerId="LiveId" clId="{2EB770E5-55BF-43CE-96D1-37C983BF6BEB}" dt="2024-03-30T13:56:38.265" v="1759" actId="47"/>
        <pc:sldMkLst>
          <pc:docMk/>
          <pc:sldMk cId="0" sldId="291"/>
        </pc:sldMkLst>
      </pc:sldChg>
      <pc:sldChg chg="del">
        <pc:chgData name="Thai Trinh" userId="cc6379a6b52f4737" providerId="LiveId" clId="{2EB770E5-55BF-43CE-96D1-37C983BF6BEB}" dt="2024-03-30T13:56:38.328" v="1760" actId="47"/>
        <pc:sldMkLst>
          <pc:docMk/>
          <pc:sldMk cId="0" sldId="292"/>
        </pc:sldMkLst>
      </pc:sldChg>
      <pc:sldChg chg="del">
        <pc:chgData name="Thai Trinh" userId="cc6379a6b52f4737" providerId="LiveId" clId="{2EB770E5-55BF-43CE-96D1-37C983BF6BEB}" dt="2024-03-30T13:56:38.375" v="1761" actId="47"/>
        <pc:sldMkLst>
          <pc:docMk/>
          <pc:sldMk cId="0" sldId="293"/>
        </pc:sldMkLst>
      </pc:sldChg>
      <pc:sldChg chg="del">
        <pc:chgData name="Thai Trinh" userId="cc6379a6b52f4737" providerId="LiveId" clId="{2EB770E5-55BF-43CE-96D1-37C983BF6BEB}" dt="2024-03-30T13:56:38.957" v="1762" actId="47"/>
        <pc:sldMkLst>
          <pc:docMk/>
          <pc:sldMk cId="0" sldId="294"/>
        </pc:sldMkLst>
      </pc:sldChg>
      <pc:sldChg chg="del">
        <pc:chgData name="Thai Trinh" userId="cc6379a6b52f4737" providerId="LiveId" clId="{2EB770E5-55BF-43CE-96D1-37C983BF6BEB}" dt="2024-03-30T13:56:39.129" v="1763" actId="47"/>
        <pc:sldMkLst>
          <pc:docMk/>
          <pc:sldMk cId="0" sldId="295"/>
        </pc:sldMkLst>
      </pc:sldChg>
      <pc:sldChg chg="del">
        <pc:chgData name="Thai Trinh" userId="cc6379a6b52f4737" providerId="LiveId" clId="{2EB770E5-55BF-43CE-96D1-37C983BF6BEB}" dt="2024-03-30T13:56:39.349" v="1764" actId="47"/>
        <pc:sldMkLst>
          <pc:docMk/>
          <pc:sldMk cId="0" sldId="296"/>
        </pc:sldMkLst>
      </pc:sldChg>
      <pc:sldChg chg="del">
        <pc:chgData name="Thai Trinh" userId="cc6379a6b52f4737" providerId="LiveId" clId="{2EB770E5-55BF-43CE-96D1-37C983BF6BEB}" dt="2024-03-30T13:56:39.506" v="1765" actId="47"/>
        <pc:sldMkLst>
          <pc:docMk/>
          <pc:sldMk cId="0" sldId="297"/>
        </pc:sldMkLst>
      </pc:sldChg>
      <pc:sldChg chg="del">
        <pc:chgData name="Thai Trinh" userId="cc6379a6b52f4737" providerId="LiveId" clId="{2EB770E5-55BF-43CE-96D1-37C983BF6BEB}" dt="2024-03-30T13:56:40.181" v="1766" actId="47"/>
        <pc:sldMkLst>
          <pc:docMk/>
          <pc:sldMk cId="0" sldId="298"/>
        </pc:sldMkLst>
      </pc:sldChg>
      <pc:sldChg chg="del">
        <pc:chgData name="Thai Trinh" userId="cc6379a6b52f4737" providerId="LiveId" clId="{2EB770E5-55BF-43CE-96D1-37C983BF6BEB}" dt="2024-03-30T13:56:40.354" v="1767" actId="47"/>
        <pc:sldMkLst>
          <pc:docMk/>
          <pc:sldMk cId="0" sldId="299"/>
        </pc:sldMkLst>
      </pc:sldChg>
      <pc:sldChg chg="del">
        <pc:chgData name="Thai Trinh" userId="cc6379a6b52f4737" providerId="LiveId" clId="{2EB770E5-55BF-43CE-96D1-37C983BF6BEB}" dt="2024-03-30T13:56:40.511" v="1768" actId="47"/>
        <pc:sldMkLst>
          <pc:docMk/>
          <pc:sldMk cId="0" sldId="300"/>
        </pc:sldMkLst>
      </pc:sldChg>
      <pc:sldChg chg="del">
        <pc:chgData name="Thai Trinh" userId="cc6379a6b52f4737" providerId="LiveId" clId="{2EB770E5-55BF-43CE-96D1-37C983BF6BEB}" dt="2024-03-30T13:56:40.669" v="1769" actId="47"/>
        <pc:sldMkLst>
          <pc:docMk/>
          <pc:sldMk cId="0" sldId="301"/>
        </pc:sldMkLst>
      </pc:sldChg>
      <pc:sldChg chg="del">
        <pc:chgData name="Thai Trinh" userId="cc6379a6b52f4737" providerId="LiveId" clId="{2EB770E5-55BF-43CE-96D1-37C983BF6BEB}" dt="2024-03-30T13:56:40.826" v="1770" actId="47"/>
        <pc:sldMkLst>
          <pc:docMk/>
          <pc:sldMk cId="0" sldId="302"/>
        </pc:sldMkLst>
      </pc:sldChg>
      <pc:sldChg chg="del">
        <pc:chgData name="Thai Trinh" userId="cc6379a6b52f4737" providerId="LiveId" clId="{2EB770E5-55BF-43CE-96D1-37C983BF6BEB}" dt="2024-03-30T13:56:41.832" v="1771" actId="47"/>
        <pc:sldMkLst>
          <pc:docMk/>
          <pc:sldMk cId="0" sldId="303"/>
        </pc:sldMkLst>
      </pc:sldChg>
      <pc:sldChg chg="modSp add mod ord">
        <pc:chgData name="Thai Trinh" userId="cc6379a6b52f4737" providerId="LiveId" clId="{2EB770E5-55BF-43CE-96D1-37C983BF6BEB}" dt="2024-03-30T12:33:55.337" v="470"/>
        <pc:sldMkLst>
          <pc:docMk/>
          <pc:sldMk cId="2537509762" sldId="304"/>
        </pc:sldMkLst>
        <pc:spChg chg="mod">
          <ac:chgData name="Thai Trinh" userId="cc6379a6b52f4737" providerId="LiveId" clId="{2EB770E5-55BF-43CE-96D1-37C983BF6BEB}" dt="2024-03-30T12:31:38.216" v="286" actId="1076"/>
          <ac:spMkLst>
            <pc:docMk/>
            <pc:sldMk cId="2537509762" sldId="304"/>
            <ac:spMk id="2155" creationId="{00000000-0000-0000-0000-000000000000}"/>
          </ac:spMkLst>
        </pc:spChg>
        <pc:spChg chg="mod">
          <ac:chgData name="Thai Trinh" userId="cc6379a6b52f4737" providerId="LiveId" clId="{2EB770E5-55BF-43CE-96D1-37C983BF6BEB}" dt="2024-03-30T12:30:42.220" v="253" actId="20577"/>
          <ac:spMkLst>
            <pc:docMk/>
            <pc:sldMk cId="2537509762" sldId="304"/>
            <ac:spMk id="2156" creationId="{00000000-0000-0000-0000-000000000000}"/>
          </ac:spMkLst>
        </pc:spChg>
      </pc:sldChg>
      <pc:sldChg chg="add ord">
        <pc:chgData name="Thai Trinh" userId="cc6379a6b52f4737" providerId="LiveId" clId="{2EB770E5-55BF-43CE-96D1-37C983BF6BEB}" dt="2024-03-30T12:33:57.050" v="472"/>
        <pc:sldMkLst>
          <pc:docMk/>
          <pc:sldMk cId="561121350" sldId="305"/>
        </pc:sldMkLst>
      </pc:sldChg>
      <pc:sldChg chg="addSp delSp modSp new mod">
        <pc:chgData name="Thai Trinh" userId="cc6379a6b52f4737" providerId="LiveId" clId="{2EB770E5-55BF-43CE-96D1-37C983BF6BEB}" dt="2024-03-30T12:38:26.944" v="544" actId="12788"/>
        <pc:sldMkLst>
          <pc:docMk/>
          <pc:sldMk cId="1655125094" sldId="306"/>
        </pc:sldMkLst>
        <pc:spChg chg="del">
          <ac:chgData name="Thai Trinh" userId="cc6379a6b52f4737" providerId="LiveId" clId="{2EB770E5-55BF-43CE-96D1-37C983BF6BEB}" dt="2024-03-30T12:34:33.763" v="475" actId="478"/>
          <ac:spMkLst>
            <pc:docMk/>
            <pc:sldMk cId="1655125094" sldId="306"/>
            <ac:spMk id="2" creationId="{C90FDA58-E6C8-6DB7-DB44-2E7BC6B323FC}"/>
          </ac:spMkLst>
        </pc:spChg>
        <pc:spChg chg="del">
          <ac:chgData name="Thai Trinh" userId="cc6379a6b52f4737" providerId="LiveId" clId="{2EB770E5-55BF-43CE-96D1-37C983BF6BEB}" dt="2024-03-30T12:34:31.409" v="474" actId="478"/>
          <ac:spMkLst>
            <pc:docMk/>
            <pc:sldMk cId="1655125094" sldId="306"/>
            <ac:spMk id="3" creationId="{F49AB8C1-40D3-71B9-C5CB-5C84BCE0D629}"/>
          </ac:spMkLst>
        </pc:spChg>
        <pc:spChg chg="add mod">
          <ac:chgData name="Thai Trinh" userId="cc6379a6b52f4737" providerId="LiveId" clId="{2EB770E5-55BF-43CE-96D1-37C983BF6BEB}" dt="2024-03-30T12:35:02.129" v="514" actId="1076"/>
          <ac:spMkLst>
            <pc:docMk/>
            <pc:sldMk cId="1655125094" sldId="306"/>
            <ac:spMk id="4" creationId="{8CDEBC5C-0356-74DB-C9F6-3F290C6E29FB}"/>
          </ac:spMkLst>
        </pc:spChg>
        <pc:spChg chg="add mod">
          <ac:chgData name="Thai Trinh" userId="cc6379a6b52f4737" providerId="LiveId" clId="{2EB770E5-55BF-43CE-96D1-37C983BF6BEB}" dt="2024-03-30T12:37:44.279" v="533" actId="21"/>
          <ac:spMkLst>
            <pc:docMk/>
            <pc:sldMk cId="1655125094" sldId="306"/>
            <ac:spMk id="5" creationId="{D4D70C5C-0DB2-81A6-533A-3794FA2C75FE}"/>
          </ac:spMkLst>
        </pc:spChg>
        <pc:picChg chg="add mod">
          <ac:chgData name="Thai Trinh" userId="cc6379a6b52f4737" providerId="LiveId" clId="{2EB770E5-55BF-43CE-96D1-37C983BF6BEB}" dt="2024-03-30T12:38:26.944" v="544" actId="12788"/>
          <ac:picMkLst>
            <pc:docMk/>
            <pc:sldMk cId="1655125094" sldId="306"/>
            <ac:picMk id="6" creationId="{F16394B5-8C53-788F-931E-02770E40E83F}"/>
          </ac:picMkLst>
        </pc:picChg>
      </pc:sldChg>
      <pc:sldChg chg="add del">
        <pc:chgData name="Thai Trinh" userId="cc6379a6b52f4737" providerId="LiveId" clId="{2EB770E5-55BF-43CE-96D1-37C983BF6BEB}" dt="2024-03-30T12:53:25.595" v="846" actId="47"/>
        <pc:sldMkLst>
          <pc:docMk/>
          <pc:sldMk cId="3819595061" sldId="307"/>
        </pc:sldMkLst>
      </pc:sldChg>
      <pc:sldChg chg="add del">
        <pc:chgData name="Thai Trinh" userId="cc6379a6b52f4737" providerId="LiveId" clId="{2EB770E5-55BF-43CE-96D1-37C983BF6BEB}" dt="2024-03-30T12:53:26.286" v="847" actId="47"/>
        <pc:sldMkLst>
          <pc:docMk/>
          <pc:sldMk cId="1785230728" sldId="308"/>
        </pc:sldMkLst>
      </pc:sldChg>
      <pc:sldChg chg="addSp modSp add mod">
        <pc:chgData name="Thai Trinh" userId="cc6379a6b52f4737" providerId="LiveId" clId="{2EB770E5-55BF-43CE-96D1-37C983BF6BEB}" dt="2024-03-30T12:38:47.309" v="549" actId="1076"/>
        <pc:sldMkLst>
          <pc:docMk/>
          <pc:sldMk cId="1454341270" sldId="309"/>
        </pc:sldMkLst>
        <pc:spChg chg="mod">
          <ac:chgData name="Thai Trinh" userId="cc6379a6b52f4737" providerId="LiveId" clId="{2EB770E5-55BF-43CE-96D1-37C983BF6BEB}" dt="2024-03-30T12:38:35.100" v="545" actId="113"/>
          <ac:spMkLst>
            <pc:docMk/>
            <pc:sldMk cId="1454341270" sldId="309"/>
            <ac:spMk id="5" creationId="{D4D70C5C-0DB2-81A6-533A-3794FA2C75FE}"/>
          </ac:spMkLst>
        </pc:spChg>
        <pc:picChg chg="add mod">
          <ac:chgData name="Thai Trinh" userId="cc6379a6b52f4737" providerId="LiveId" clId="{2EB770E5-55BF-43CE-96D1-37C983BF6BEB}" dt="2024-03-30T12:38:47.309" v="549" actId="1076"/>
          <ac:picMkLst>
            <pc:docMk/>
            <pc:sldMk cId="1454341270" sldId="309"/>
            <ac:picMk id="2" creationId="{F85880B8-F813-F947-FB46-B68EE6792133}"/>
          </ac:picMkLst>
        </pc:picChg>
      </pc:sldChg>
      <pc:sldChg chg="addSp delSp modSp add mod">
        <pc:chgData name="Thai Trinh" userId="cc6379a6b52f4737" providerId="LiveId" clId="{2EB770E5-55BF-43CE-96D1-37C983BF6BEB}" dt="2024-03-30T12:44:09.070" v="695" actId="14100"/>
        <pc:sldMkLst>
          <pc:docMk/>
          <pc:sldMk cId="2708517306" sldId="310"/>
        </pc:sldMkLst>
        <pc:spChg chg="mod">
          <ac:chgData name="Thai Trinh" userId="cc6379a6b52f4737" providerId="LiveId" clId="{2EB770E5-55BF-43CE-96D1-37C983BF6BEB}" dt="2024-03-30T12:40:24.763" v="641" actId="20577"/>
          <ac:spMkLst>
            <pc:docMk/>
            <pc:sldMk cId="2708517306" sldId="310"/>
            <ac:spMk id="5" creationId="{D4D70C5C-0DB2-81A6-533A-3794FA2C75FE}"/>
          </ac:spMkLst>
        </pc:spChg>
        <pc:picChg chg="del">
          <ac:chgData name="Thai Trinh" userId="cc6379a6b52f4737" providerId="LiveId" clId="{2EB770E5-55BF-43CE-96D1-37C983BF6BEB}" dt="2024-03-30T12:38:54.456" v="551" actId="478"/>
          <ac:picMkLst>
            <pc:docMk/>
            <pc:sldMk cId="2708517306" sldId="310"/>
            <ac:picMk id="2" creationId="{F85880B8-F813-F947-FB46-B68EE6792133}"/>
          </ac:picMkLst>
        </pc:picChg>
        <pc:picChg chg="add mod">
          <ac:chgData name="Thai Trinh" userId="cc6379a6b52f4737" providerId="LiveId" clId="{2EB770E5-55BF-43CE-96D1-37C983BF6BEB}" dt="2024-03-30T12:40:57.904" v="647" actId="1076"/>
          <ac:picMkLst>
            <pc:docMk/>
            <pc:sldMk cId="2708517306" sldId="310"/>
            <ac:picMk id="1026" creationId="{CF0019EA-8983-BF15-30BA-9E49DD8F2457}"/>
          </ac:picMkLst>
        </pc:picChg>
        <pc:picChg chg="add mod">
          <ac:chgData name="Thai Trinh" userId="cc6379a6b52f4737" providerId="LiveId" clId="{2EB770E5-55BF-43CE-96D1-37C983BF6BEB}" dt="2024-03-30T12:44:09.070" v="695" actId="14100"/>
          <ac:picMkLst>
            <pc:docMk/>
            <pc:sldMk cId="2708517306" sldId="310"/>
            <ac:picMk id="1028" creationId="{5F093000-06A3-50A0-E1BD-40D78AAC37D2}"/>
          </ac:picMkLst>
        </pc:picChg>
        <pc:picChg chg="add mod">
          <ac:chgData name="Thai Trinh" userId="cc6379a6b52f4737" providerId="LiveId" clId="{2EB770E5-55BF-43CE-96D1-37C983BF6BEB}" dt="2024-03-30T12:44:06.403" v="694" actId="1076"/>
          <ac:picMkLst>
            <pc:docMk/>
            <pc:sldMk cId="2708517306" sldId="310"/>
            <ac:picMk id="1030" creationId="{23359A2E-E6DE-C0CA-EB57-232D0F5C4A99}"/>
          </ac:picMkLst>
        </pc:picChg>
        <pc:picChg chg="add del mod">
          <ac:chgData name="Thai Trinh" userId="cc6379a6b52f4737" providerId="LiveId" clId="{2EB770E5-55BF-43CE-96D1-37C983BF6BEB}" dt="2024-03-30T12:42:14.642" v="660" actId="478"/>
          <ac:picMkLst>
            <pc:docMk/>
            <pc:sldMk cId="2708517306" sldId="310"/>
            <ac:picMk id="1032" creationId="{1EE4F3F0-9390-4120-3B4D-E7C793E57B80}"/>
          </ac:picMkLst>
        </pc:picChg>
        <pc:picChg chg="add mod">
          <ac:chgData name="Thai Trinh" userId="cc6379a6b52f4737" providerId="LiveId" clId="{2EB770E5-55BF-43CE-96D1-37C983BF6BEB}" dt="2024-03-30T12:43:44.373" v="686" actId="1076"/>
          <ac:picMkLst>
            <pc:docMk/>
            <pc:sldMk cId="2708517306" sldId="310"/>
            <ac:picMk id="1034" creationId="{A26F049D-3473-6409-878C-22DF8E06A760}"/>
          </ac:picMkLst>
        </pc:picChg>
        <pc:picChg chg="add mod">
          <ac:chgData name="Thai Trinh" userId="cc6379a6b52f4737" providerId="LiveId" clId="{2EB770E5-55BF-43CE-96D1-37C983BF6BEB}" dt="2024-03-30T12:44:06.403" v="694" actId="1076"/>
          <ac:picMkLst>
            <pc:docMk/>
            <pc:sldMk cId="2708517306" sldId="310"/>
            <ac:picMk id="1036" creationId="{834F887D-8CE4-8EDF-0A12-C28A740EF833}"/>
          </ac:picMkLst>
        </pc:picChg>
        <pc:picChg chg="add mod">
          <ac:chgData name="Thai Trinh" userId="cc6379a6b52f4737" providerId="LiveId" clId="{2EB770E5-55BF-43CE-96D1-37C983BF6BEB}" dt="2024-03-30T12:44:06.403" v="694" actId="1076"/>
          <ac:picMkLst>
            <pc:docMk/>
            <pc:sldMk cId="2708517306" sldId="310"/>
            <ac:picMk id="1038" creationId="{D32DCE1D-91B9-0581-95A4-5DBD2C0A50CA}"/>
          </ac:picMkLst>
        </pc:picChg>
      </pc:sldChg>
      <pc:sldChg chg="addSp delSp modSp add mod ord">
        <pc:chgData name="Thai Trinh" userId="cc6379a6b52f4737" providerId="LiveId" clId="{2EB770E5-55BF-43CE-96D1-37C983BF6BEB}" dt="2024-03-30T12:53:02.924" v="845"/>
        <pc:sldMkLst>
          <pc:docMk/>
          <pc:sldMk cId="3317071683" sldId="311"/>
        </pc:sldMkLst>
        <pc:spChg chg="add del mod">
          <ac:chgData name="Thai Trinh" userId="cc6379a6b52f4737" providerId="LiveId" clId="{2EB770E5-55BF-43CE-96D1-37C983BF6BEB}" dt="2024-03-30T12:52:51.491" v="843" actId="123"/>
          <ac:spMkLst>
            <pc:docMk/>
            <pc:sldMk cId="3317071683" sldId="311"/>
            <ac:spMk id="5" creationId="{D4D70C5C-0DB2-81A6-533A-3794FA2C75FE}"/>
          </ac:spMkLst>
        </pc:spChg>
        <pc:spChg chg="add mod">
          <ac:chgData name="Thai Trinh" userId="cc6379a6b52f4737" providerId="LiveId" clId="{2EB770E5-55BF-43CE-96D1-37C983BF6BEB}" dt="2024-03-30T12:52:34.088" v="827" actId="12789"/>
          <ac:spMkLst>
            <pc:docMk/>
            <pc:sldMk cId="3317071683" sldId="311"/>
            <ac:spMk id="6" creationId="{ECBF556C-9389-AD7F-DC8A-943254F65FF9}"/>
          </ac:spMkLst>
        </pc:spChg>
        <pc:spChg chg="add mod">
          <ac:chgData name="Thai Trinh" userId="cc6379a6b52f4737" providerId="LiveId" clId="{2EB770E5-55BF-43CE-96D1-37C983BF6BEB}" dt="2024-03-30T12:52:51.491" v="843" actId="123"/>
          <ac:spMkLst>
            <pc:docMk/>
            <pc:sldMk cId="3317071683" sldId="311"/>
            <ac:spMk id="7" creationId="{EC4C0325-78B9-88B5-C197-67410837DFC8}"/>
          </ac:spMkLst>
        </pc:spChg>
        <pc:spChg chg="add mod">
          <ac:chgData name="Thai Trinh" userId="cc6379a6b52f4737" providerId="LiveId" clId="{2EB770E5-55BF-43CE-96D1-37C983BF6BEB}" dt="2024-03-30T12:52:41.562" v="840" actId="1035"/>
          <ac:spMkLst>
            <pc:docMk/>
            <pc:sldMk cId="3317071683" sldId="311"/>
            <ac:spMk id="8" creationId="{0B4B36E0-0B1E-65BD-B7CC-5C25B5E205E5}"/>
          </ac:spMkLst>
        </pc:spChg>
        <pc:spChg chg="add mod">
          <ac:chgData name="Thai Trinh" userId="cc6379a6b52f4737" providerId="LiveId" clId="{2EB770E5-55BF-43CE-96D1-37C983BF6BEB}" dt="2024-03-30T12:51:48.041" v="818" actId="1035"/>
          <ac:spMkLst>
            <pc:docMk/>
            <pc:sldMk cId="3317071683" sldId="311"/>
            <ac:spMk id="9" creationId="{03D423AF-74DE-33B5-B2D9-590E6F42F559}"/>
          </ac:spMkLst>
        </pc:spChg>
        <pc:spChg chg="add mod">
          <ac:chgData name="Thai Trinh" userId="cc6379a6b52f4737" providerId="LiveId" clId="{2EB770E5-55BF-43CE-96D1-37C983BF6BEB}" dt="2024-03-30T12:52:51.491" v="843" actId="123"/>
          <ac:spMkLst>
            <pc:docMk/>
            <pc:sldMk cId="3317071683" sldId="311"/>
            <ac:spMk id="10" creationId="{635B777C-6BC7-D704-2F8E-BB3D285A1882}"/>
          </ac:spMkLst>
        </pc:spChg>
        <pc:picChg chg="del">
          <ac:chgData name="Thai Trinh" userId="cc6379a6b52f4737" providerId="LiveId" clId="{2EB770E5-55BF-43CE-96D1-37C983BF6BEB}" dt="2024-03-30T12:45:15.589" v="697" actId="478"/>
          <ac:picMkLst>
            <pc:docMk/>
            <pc:sldMk cId="3317071683" sldId="311"/>
            <ac:picMk id="1026" creationId="{CF0019EA-8983-BF15-30BA-9E49DD8F2457}"/>
          </ac:picMkLst>
        </pc:picChg>
        <pc:picChg chg="del">
          <ac:chgData name="Thai Trinh" userId="cc6379a6b52f4737" providerId="LiveId" clId="{2EB770E5-55BF-43CE-96D1-37C983BF6BEB}" dt="2024-03-30T12:45:15.589" v="697" actId="478"/>
          <ac:picMkLst>
            <pc:docMk/>
            <pc:sldMk cId="3317071683" sldId="311"/>
            <ac:picMk id="1028" creationId="{5F093000-06A3-50A0-E1BD-40D78AAC37D2}"/>
          </ac:picMkLst>
        </pc:picChg>
        <pc:picChg chg="del">
          <ac:chgData name="Thai Trinh" userId="cc6379a6b52f4737" providerId="LiveId" clId="{2EB770E5-55BF-43CE-96D1-37C983BF6BEB}" dt="2024-03-30T12:45:15.589" v="697" actId="478"/>
          <ac:picMkLst>
            <pc:docMk/>
            <pc:sldMk cId="3317071683" sldId="311"/>
            <ac:picMk id="1030" creationId="{23359A2E-E6DE-C0CA-EB57-232D0F5C4A99}"/>
          </ac:picMkLst>
        </pc:picChg>
        <pc:picChg chg="add del">
          <ac:chgData name="Thai Trinh" userId="cc6379a6b52f4737" providerId="LiveId" clId="{2EB770E5-55BF-43CE-96D1-37C983BF6BEB}" dt="2024-03-30T12:49:00.409" v="714" actId="478"/>
          <ac:picMkLst>
            <pc:docMk/>
            <pc:sldMk cId="3317071683" sldId="311"/>
            <ac:picMk id="1034" creationId="{A26F049D-3473-6409-878C-22DF8E06A760}"/>
          </ac:picMkLst>
        </pc:picChg>
        <pc:picChg chg="del">
          <ac:chgData name="Thai Trinh" userId="cc6379a6b52f4737" providerId="LiveId" clId="{2EB770E5-55BF-43CE-96D1-37C983BF6BEB}" dt="2024-03-30T12:45:15.589" v="697" actId="478"/>
          <ac:picMkLst>
            <pc:docMk/>
            <pc:sldMk cId="3317071683" sldId="311"/>
            <ac:picMk id="1036" creationId="{834F887D-8CE4-8EDF-0A12-C28A740EF833}"/>
          </ac:picMkLst>
        </pc:picChg>
        <pc:picChg chg="add del">
          <ac:chgData name="Thai Trinh" userId="cc6379a6b52f4737" providerId="LiveId" clId="{2EB770E5-55BF-43CE-96D1-37C983BF6BEB}" dt="2024-03-30T12:49:01.510" v="715" actId="478"/>
          <ac:picMkLst>
            <pc:docMk/>
            <pc:sldMk cId="3317071683" sldId="311"/>
            <ac:picMk id="1038" creationId="{D32DCE1D-91B9-0581-95A4-5DBD2C0A50CA}"/>
          </ac:picMkLst>
        </pc:picChg>
        <pc:cxnChg chg="add mod">
          <ac:chgData name="Thai Trinh" userId="cc6379a6b52f4737" providerId="LiveId" clId="{2EB770E5-55BF-43CE-96D1-37C983BF6BEB}" dt="2024-03-30T12:49:36.091" v="724" actId="14861"/>
          <ac:cxnSpMkLst>
            <pc:docMk/>
            <pc:sldMk cId="3317071683" sldId="311"/>
            <ac:cxnSpMk id="3" creationId="{28728EEA-6582-78A2-2CC5-A087C67C73EC}"/>
          </ac:cxnSpMkLst>
        </pc:cxnChg>
      </pc:sldChg>
      <pc:sldChg chg="add del">
        <pc:chgData name="Thai Trinh" userId="cc6379a6b52f4737" providerId="LiveId" clId="{2EB770E5-55BF-43CE-96D1-37C983BF6BEB}" dt="2024-03-30T12:48:54.423" v="708"/>
        <pc:sldMkLst>
          <pc:docMk/>
          <pc:sldMk cId="792368661" sldId="312"/>
        </pc:sldMkLst>
      </pc:sldChg>
      <pc:sldChg chg="addSp delSp modSp add mod modNotesTx">
        <pc:chgData name="Thai Trinh" userId="cc6379a6b52f4737" providerId="LiveId" clId="{2EB770E5-55BF-43CE-96D1-37C983BF6BEB}" dt="2024-03-30T13:47:35.882" v="1116" actId="1076"/>
        <pc:sldMkLst>
          <pc:docMk/>
          <pc:sldMk cId="799569650" sldId="312"/>
        </pc:sldMkLst>
        <pc:spChg chg="add del mod">
          <ac:chgData name="Thai Trinh" userId="cc6379a6b52f4737" providerId="LiveId" clId="{2EB770E5-55BF-43CE-96D1-37C983BF6BEB}" dt="2024-03-30T13:46:20.001" v="1097" actId="478"/>
          <ac:spMkLst>
            <pc:docMk/>
            <pc:sldMk cId="799569650" sldId="312"/>
            <ac:spMk id="2" creationId="{6B23FB1A-2A3D-8CCB-CD42-33E965F1C52A}"/>
          </ac:spMkLst>
        </pc:spChg>
        <pc:spChg chg="mod">
          <ac:chgData name="Thai Trinh" userId="cc6379a6b52f4737" providerId="LiveId" clId="{2EB770E5-55BF-43CE-96D1-37C983BF6BEB}" dt="2024-03-30T12:54:00.600" v="901" actId="20577"/>
          <ac:spMkLst>
            <pc:docMk/>
            <pc:sldMk cId="799569650" sldId="312"/>
            <ac:spMk id="4" creationId="{8CDEBC5C-0356-74DB-C9F6-3F290C6E29FB}"/>
          </ac:spMkLst>
        </pc:spChg>
        <pc:spChg chg="del">
          <ac:chgData name="Thai Trinh" userId="cc6379a6b52f4737" providerId="LiveId" clId="{2EB770E5-55BF-43CE-96D1-37C983BF6BEB}" dt="2024-03-30T13:30:28.222" v="902" actId="478"/>
          <ac:spMkLst>
            <pc:docMk/>
            <pc:sldMk cId="799569650" sldId="312"/>
            <ac:spMk id="5" creationId="{D4D70C5C-0DB2-81A6-533A-3794FA2C75FE}"/>
          </ac:spMkLst>
        </pc:spChg>
        <pc:spChg chg="add del">
          <ac:chgData name="Thai Trinh" userId="cc6379a6b52f4737" providerId="LiveId" clId="{2EB770E5-55BF-43CE-96D1-37C983BF6BEB}" dt="2024-03-30T13:34:41.958" v="929" actId="478"/>
          <ac:spMkLst>
            <pc:docMk/>
            <pc:sldMk cId="799569650" sldId="312"/>
            <ac:spMk id="6" creationId="{660DB1A2-8C82-0552-8E45-61362E2A60D2}"/>
          </ac:spMkLst>
        </pc:spChg>
        <pc:picChg chg="add del mod">
          <ac:chgData name="Thai Trinh" userId="cc6379a6b52f4737" providerId="LiveId" clId="{2EB770E5-55BF-43CE-96D1-37C983BF6BEB}" dt="2024-03-30T13:46:21.099" v="1098" actId="478"/>
          <ac:picMkLst>
            <pc:docMk/>
            <pc:sldMk cId="799569650" sldId="312"/>
            <ac:picMk id="7" creationId="{E1954373-CCE8-5611-905F-294AA12F82A1}"/>
          </ac:picMkLst>
        </pc:picChg>
        <pc:picChg chg="del">
          <ac:chgData name="Thai Trinh" userId="cc6379a6b52f4737" providerId="LiveId" clId="{2EB770E5-55BF-43CE-96D1-37C983BF6BEB}" dt="2024-03-30T12:53:31.153" v="849" actId="478"/>
          <ac:picMkLst>
            <pc:docMk/>
            <pc:sldMk cId="799569650" sldId="312"/>
            <ac:picMk id="1026" creationId="{CF0019EA-8983-BF15-30BA-9E49DD8F2457}"/>
          </ac:picMkLst>
        </pc:picChg>
        <pc:picChg chg="del">
          <ac:chgData name="Thai Trinh" userId="cc6379a6b52f4737" providerId="LiveId" clId="{2EB770E5-55BF-43CE-96D1-37C983BF6BEB}" dt="2024-03-30T12:53:34.029" v="853" actId="478"/>
          <ac:picMkLst>
            <pc:docMk/>
            <pc:sldMk cId="799569650" sldId="312"/>
            <ac:picMk id="1028" creationId="{5F093000-06A3-50A0-E1BD-40D78AAC37D2}"/>
          </ac:picMkLst>
        </pc:picChg>
        <pc:picChg chg="del">
          <ac:chgData name="Thai Trinh" userId="cc6379a6b52f4737" providerId="LiveId" clId="{2EB770E5-55BF-43CE-96D1-37C983BF6BEB}" dt="2024-03-30T12:53:34.453" v="854" actId="478"/>
          <ac:picMkLst>
            <pc:docMk/>
            <pc:sldMk cId="799569650" sldId="312"/>
            <ac:picMk id="1030" creationId="{23359A2E-E6DE-C0CA-EB57-232D0F5C4A99}"/>
          </ac:picMkLst>
        </pc:picChg>
        <pc:picChg chg="del">
          <ac:chgData name="Thai Trinh" userId="cc6379a6b52f4737" providerId="LiveId" clId="{2EB770E5-55BF-43CE-96D1-37C983BF6BEB}" dt="2024-03-30T12:53:33.130" v="851" actId="478"/>
          <ac:picMkLst>
            <pc:docMk/>
            <pc:sldMk cId="799569650" sldId="312"/>
            <ac:picMk id="1034" creationId="{A26F049D-3473-6409-878C-22DF8E06A760}"/>
          </ac:picMkLst>
        </pc:picChg>
        <pc:picChg chg="del">
          <ac:chgData name="Thai Trinh" userId="cc6379a6b52f4737" providerId="LiveId" clId="{2EB770E5-55BF-43CE-96D1-37C983BF6BEB}" dt="2024-03-30T12:53:32.650" v="850" actId="478"/>
          <ac:picMkLst>
            <pc:docMk/>
            <pc:sldMk cId="799569650" sldId="312"/>
            <ac:picMk id="1036" creationId="{834F887D-8CE4-8EDF-0A12-C28A740EF833}"/>
          </ac:picMkLst>
        </pc:picChg>
        <pc:picChg chg="del">
          <ac:chgData name="Thai Trinh" userId="cc6379a6b52f4737" providerId="LiveId" clId="{2EB770E5-55BF-43CE-96D1-37C983BF6BEB}" dt="2024-03-30T12:53:33.540" v="852" actId="478"/>
          <ac:picMkLst>
            <pc:docMk/>
            <pc:sldMk cId="799569650" sldId="312"/>
            <ac:picMk id="1038" creationId="{D32DCE1D-91B9-0581-95A4-5DBD2C0A50CA}"/>
          </ac:picMkLst>
        </pc:picChg>
        <pc:picChg chg="add del mod">
          <ac:chgData name="Thai Trinh" userId="cc6379a6b52f4737" providerId="LiveId" clId="{2EB770E5-55BF-43CE-96D1-37C983BF6BEB}" dt="2024-03-30T13:47:17.436" v="1106" actId="478"/>
          <ac:picMkLst>
            <pc:docMk/>
            <pc:sldMk cId="799569650" sldId="312"/>
            <ac:picMk id="8194" creationId="{F87E59D8-6A14-7F70-FD88-24A280FA3BD9}"/>
          </ac:picMkLst>
        </pc:picChg>
        <pc:picChg chg="add mod">
          <ac:chgData name="Thai Trinh" userId="cc6379a6b52f4737" providerId="LiveId" clId="{2EB770E5-55BF-43CE-96D1-37C983BF6BEB}" dt="2024-03-30T13:47:35.882" v="1116" actId="1076"/>
          <ac:picMkLst>
            <pc:docMk/>
            <pc:sldMk cId="799569650" sldId="312"/>
            <ac:picMk id="8196" creationId="{03C4D6F6-DB1D-9DB5-32E0-48F3EC72BA7F}"/>
          </ac:picMkLst>
        </pc:picChg>
      </pc:sldChg>
      <pc:sldChg chg="add del">
        <pc:chgData name="Thai Trinh" userId="cc6379a6b52f4737" providerId="LiveId" clId="{2EB770E5-55BF-43CE-96D1-37C983BF6BEB}" dt="2024-03-30T12:48:53.642" v="707"/>
        <pc:sldMkLst>
          <pc:docMk/>
          <pc:sldMk cId="1072376063" sldId="313"/>
        </pc:sldMkLst>
      </pc:sldChg>
      <pc:sldChg chg="addSp delSp modSp add mod modNotesTx">
        <pc:chgData name="Thai Trinh" userId="cc6379a6b52f4737" providerId="LiveId" clId="{2EB770E5-55BF-43CE-96D1-37C983BF6BEB}" dt="2024-03-30T13:37:19.575" v="957" actId="1076"/>
        <pc:sldMkLst>
          <pc:docMk/>
          <pc:sldMk cId="4254315725" sldId="313"/>
        </pc:sldMkLst>
        <pc:spChg chg="mod">
          <ac:chgData name="Thai Trinh" userId="cc6379a6b52f4737" providerId="LiveId" clId="{2EB770E5-55BF-43CE-96D1-37C983BF6BEB}" dt="2024-03-30T13:37:06.576" v="952" actId="20577"/>
          <ac:spMkLst>
            <pc:docMk/>
            <pc:sldMk cId="4254315725" sldId="313"/>
            <ac:spMk id="2" creationId="{6B23FB1A-2A3D-8CCB-CD42-33E965F1C52A}"/>
          </ac:spMkLst>
        </pc:spChg>
        <pc:picChg chg="add mod">
          <ac:chgData name="Thai Trinh" userId="cc6379a6b52f4737" providerId="LiveId" clId="{2EB770E5-55BF-43CE-96D1-37C983BF6BEB}" dt="2024-03-30T13:37:19.575" v="957" actId="1076"/>
          <ac:picMkLst>
            <pc:docMk/>
            <pc:sldMk cId="4254315725" sldId="313"/>
            <ac:picMk id="3" creationId="{40775345-AEF6-DD07-006F-268AE8B02DD9}"/>
          </ac:picMkLst>
        </pc:picChg>
        <pc:picChg chg="del">
          <ac:chgData name="Thai Trinh" userId="cc6379a6b52f4737" providerId="LiveId" clId="{2EB770E5-55BF-43CE-96D1-37C983BF6BEB}" dt="2024-03-30T13:35:07.328" v="936" actId="478"/>
          <ac:picMkLst>
            <pc:docMk/>
            <pc:sldMk cId="4254315725" sldId="313"/>
            <ac:picMk id="7" creationId="{E1954373-CCE8-5611-905F-294AA12F82A1}"/>
          </ac:picMkLst>
        </pc:picChg>
      </pc:sldChg>
      <pc:sldChg chg="add del">
        <pc:chgData name="Thai Trinh" userId="cc6379a6b52f4737" providerId="LiveId" clId="{2EB770E5-55BF-43CE-96D1-37C983BF6BEB}" dt="2024-03-30T12:48:52.581" v="706"/>
        <pc:sldMkLst>
          <pc:docMk/>
          <pc:sldMk cId="2323336341" sldId="314"/>
        </pc:sldMkLst>
      </pc:sldChg>
      <pc:sldChg chg="addSp delSp modSp add mod ord modNotesTx">
        <pc:chgData name="Thai Trinh" userId="cc6379a6b52f4737" providerId="LiveId" clId="{2EB770E5-55BF-43CE-96D1-37C983BF6BEB}" dt="2024-03-30T13:48:02.177" v="1120"/>
        <pc:sldMkLst>
          <pc:docMk/>
          <pc:sldMk cId="4175451973" sldId="314"/>
        </pc:sldMkLst>
        <pc:spChg chg="add del mod">
          <ac:chgData name="Thai Trinh" userId="cc6379a6b52f4737" providerId="LiveId" clId="{2EB770E5-55BF-43CE-96D1-37C983BF6BEB}" dt="2024-03-30T13:38:54.170" v="979" actId="20577"/>
          <ac:spMkLst>
            <pc:docMk/>
            <pc:sldMk cId="4175451973" sldId="314"/>
            <ac:spMk id="2" creationId="{6B23FB1A-2A3D-8CCB-CD42-33E965F1C52A}"/>
          </ac:spMkLst>
        </pc:spChg>
        <pc:spChg chg="add">
          <ac:chgData name="Thai Trinh" userId="cc6379a6b52f4737" providerId="LiveId" clId="{2EB770E5-55BF-43CE-96D1-37C983BF6BEB}" dt="2024-03-30T13:39:01.534" v="980"/>
          <ac:spMkLst>
            <pc:docMk/>
            <pc:sldMk cId="4175451973" sldId="314"/>
            <ac:spMk id="5" creationId="{4722ED5A-1D60-F656-9B6B-D26A635E82AE}"/>
          </ac:spMkLst>
        </pc:spChg>
        <pc:picChg chg="del">
          <ac:chgData name="Thai Trinh" userId="cc6379a6b52f4737" providerId="LiveId" clId="{2EB770E5-55BF-43CE-96D1-37C983BF6BEB}" dt="2024-03-30T13:37:29.731" v="961" actId="478"/>
          <ac:picMkLst>
            <pc:docMk/>
            <pc:sldMk cId="4175451973" sldId="314"/>
            <ac:picMk id="3" creationId="{40775345-AEF6-DD07-006F-268AE8B02DD9}"/>
          </ac:picMkLst>
        </pc:picChg>
        <pc:picChg chg="add mod">
          <ac:chgData name="Thai Trinh" userId="cc6379a6b52f4737" providerId="LiveId" clId="{2EB770E5-55BF-43CE-96D1-37C983BF6BEB}" dt="2024-03-30T13:39:16.820" v="986" actId="1076"/>
          <ac:picMkLst>
            <pc:docMk/>
            <pc:sldMk cId="4175451973" sldId="314"/>
            <ac:picMk id="6" creationId="{E80BDB92-4BD6-47BE-A008-A6E8FF617142}"/>
          </ac:picMkLst>
        </pc:picChg>
      </pc:sldChg>
      <pc:sldChg chg="addSp modSp add mod ord modNotesTx">
        <pc:chgData name="Thai Trinh" userId="cc6379a6b52f4737" providerId="LiveId" clId="{2EB770E5-55BF-43CE-96D1-37C983BF6BEB}" dt="2024-03-30T13:48:00.749" v="1118"/>
        <pc:sldMkLst>
          <pc:docMk/>
          <pc:sldMk cId="2475496299" sldId="315"/>
        </pc:sldMkLst>
        <pc:spChg chg="mod">
          <ac:chgData name="Thai Trinh" userId="cc6379a6b52f4737" providerId="LiveId" clId="{2EB770E5-55BF-43CE-96D1-37C983BF6BEB}" dt="2024-03-30T13:41:16.450" v="1019" actId="5793"/>
          <ac:spMkLst>
            <pc:docMk/>
            <pc:sldMk cId="2475496299" sldId="315"/>
            <ac:spMk id="2" creationId="{6B23FB1A-2A3D-8CCB-CD42-33E965F1C52A}"/>
          </ac:spMkLst>
        </pc:spChg>
        <pc:picChg chg="add mod">
          <ac:chgData name="Thai Trinh" userId="cc6379a6b52f4737" providerId="LiveId" clId="{2EB770E5-55BF-43CE-96D1-37C983BF6BEB}" dt="2024-03-30T13:41:43.999" v="1050" actId="1035"/>
          <ac:picMkLst>
            <pc:docMk/>
            <pc:sldMk cId="2475496299" sldId="315"/>
            <ac:picMk id="3" creationId="{CD7E33D7-5234-138A-412B-9EA3998D516D}"/>
          </ac:picMkLst>
        </pc:picChg>
      </pc:sldChg>
      <pc:sldChg chg="addSp delSp modSp add mod">
        <pc:chgData name="Thai Trinh" userId="cc6379a6b52f4737" providerId="LiveId" clId="{2EB770E5-55BF-43CE-96D1-37C983BF6BEB}" dt="2024-03-30T13:44:43.971" v="1067" actId="1076"/>
        <pc:sldMkLst>
          <pc:docMk/>
          <pc:sldMk cId="3901670291" sldId="316"/>
        </pc:sldMkLst>
        <pc:spChg chg="mod">
          <ac:chgData name="Thai Trinh" userId="cc6379a6b52f4737" providerId="LiveId" clId="{2EB770E5-55BF-43CE-96D1-37C983BF6BEB}" dt="2024-03-30T13:44:09.550" v="1060" actId="113"/>
          <ac:spMkLst>
            <pc:docMk/>
            <pc:sldMk cId="3901670291" sldId="316"/>
            <ac:spMk id="2" creationId="{6B23FB1A-2A3D-8CCB-CD42-33E965F1C52A}"/>
          </ac:spMkLst>
        </pc:spChg>
        <pc:spChg chg="add del">
          <ac:chgData name="Thai Trinh" userId="cc6379a6b52f4737" providerId="LiveId" clId="{2EB770E5-55BF-43CE-96D1-37C983BF6BEB}" dt="2024-03-30T13:44:31.318" v="1062" actId="22"/>
          <ac:spMkLst>
            <pc:docMk/>
            <pc:sldMk cId="3901670291" sldId="316"/>
            <ac:spMk id="5" creationId="{BDC13890-C327-4A19-95C9-A811FB7EFCA2}"/>
          </ac:spMkLst>
        </pc:spChg>
        <pc:picChg chg="add mod">
          <ac:chgData name="Thai Trinh" userId="cc6379a6b52f4737" providerId="LiveId" clId="{2EB770E5-55BF-43CE-96D1-37C983BF6BEB}" dt="2024-03-30T13:44:43.971" v="1067" actId="1076"/>
          <ac:picMkLst>
            <pc:docMk/>
            <pc:sldMk cId="3901670291" sldId="316"/>
            <ac:picMk id="6" creationId="{553B5D1B-0990-8411-676F-FD685FC64AA1}"/>
          </ac:picMkLst>
        </pc:picChg>
      </pc:sldChg>
      <pc:sldChg chg="add del">
        <pc:chgData name="Thai Trinh" userId="cc6379a6b52f4737" providerId="LiveId" clId="{2EB770E5-55BF-43CE-96D1-37C983BF6BEB}" dt="2024-03-30T13:45:19.589" v="1068" actId="47"/>
        <pc:sldMkLst>
          <pc:docMk/>
          <pc:sldMk cId="2162687338" sldId="317"/>
        </pc:sldMkLst>
      </pc:sldChg>
      <pc:sldChg chg="addSp modSp add mod">
        <pc:chgData name="Thai Trinh" userId="cc6379a6b52f4737" providerId="LiveId" clId="{2EB770E5-55BF-43CE-96D1-37C983BF6BEB}" dt="2024-03-30T13:59:42.466" v="1880" actId="1036"/>
        <pc:sldMkLst>
          <pc:docMk/>
          <pc:sldMk cId="3071081748" sldId="318"/>
        </pc:sldMkLst>
        <pc:spChg chg="mod">
          <ac:chgData name="Thai Trinh" userId="cc6379a6b52f4737" providerId="LiveId" clId="{2EB770E5-55BF-43CE-96D1-37C983BF6BEB}" dt="2024-03-30T13:45:49.011" v="1095" actId="123"/>
          <ac:spMkLst>
            <pc:docMk/>
            <pc:sldMk cId="3071081748" sldId="318"/>
            <ac:spMk id="2" creationId="{6B23FB1A-2A3D-8CCB-CD42-33E965F1C52A}"/>
          </ac:spMkLst>
        </pc:spChg>
        <pc:spChg chg="add mod">
          <ac:chgData name="Thai Trinh" userId="cc6379a6b52f4737" providerId="LiveId" clId="{2EB770E5-55BF-43CE-96D1-37C983BF6BEB}" dt="2024-03-30T13:59:42.466" v="1880" actId="1036"/>
          <ac:spMkLst>
            <pc:docMk/>
            <pc:sldMk cId="3071081748" sldId="318"/>
            <ac:spMk id="3" creationId="{37E2B58E-75F2-200C-B54E-114962221202}"/>
          </ac:spMkLst>
        </pc:spChg>
        <pc:spChg chg="mod">
          <ac:chgData name="Thai Trinh" userId="cc6379a6b52f4737" providerId="LiveId" clId="{2EB770E5-55BF-43CE-96D1-37C983BF6BEB}" dt="2024-03-30T13:45:25.693" v="1091" actId="20577"/>
          <ac:spMkLst>
            <pc:docMk/>
            <pc:sldMk cId="3071081748" sldId="318"/>
            <ac:spMk id="4" creationId="{8CDEBC5C-0356-74DB-C9F6-3F290C6E29FB}"/>
          </ac:spMkLst>
        </pc:spChg>
      </pc:sldChg>
      <pc:sldChg chg="add">
        <pc:chgData name="Thai Trinh" userId="cc6379a6b52f4737" providerId="LiveId" clId="{2EB770E5-55BF-43CE-96D1-37C983BF6BEB}" dt="2024-03-30T13:46:17.034" v="1096"/>
        <pc:sldMkLst>
          <pc:docMk/>
          <pc:sldMk cId="2382893007" sldId="319"/>
        </pc:sldMkLst>
      </pc:sldChg>
      <pc:sldChg chg="addSp delSp modSp add mod modNotesTx">
        <pc:chgData name="Thai Trinh" userId="cc6379a6b52f4737" providerId="LiveId" clId="{2EB770E5-55BF-43CE-96D1-37C983BF6BEB}" dt="2024-03-30T13:54:15.587" v="1506" actId="20577"/>
        <pc:sldMkLst>
          <pc:docMk/>
          <pc:sldMk cId="2554053704" sldId="320"/>
        </pc:sldMkLst>
        <pc:spChg chg="del">
          <ac:chgData name="Thai Trinh" userId="cc6379a6b52f4737" providerId="LiveId" clId="{2EB770E5-55BF-43CE-96D1-37C983BF6BEB}" dt="2024-03-30T13:48:45.927" v="1173" actId="478"/>
          <ac:spMkLst>
            <pc:docMk/>
            <pc:sldMk cId="2554053704" sldId="320"/>
            <ac:spMk id="2" creationId="{6B23FB1A-2A3D-8CCB-CD42-33E965F1C52A}"/>
          </ac:spMkLst>
        </pc:spChg>
        <pc:spChg chg="add del mod">
          <ac:chgData name="Thai Trinh" userId="cc6379a6b52f4737" providerId="LiveId" clId="{2EB770E5-55BF-43CE-96D1-37C983BF6BEB}" dt="2024-03-30T13:50:47.498" v="1214" actId="478"/>
          <ac:spMkLst>
            <pc:docMk/>
            <pc:sldMk cId="2554053704" sldId="320"/>
            <ac:spMk id="3" creationId="{7158E480-6F67-792A-3162-2A448B346F96}"/>
          </ac:spMkLst>
        </pc:spChg>
        <pc:spChg chg="mod">
          <ac:chgData name="Thai Trinh" userId="cc6379a6b52f4737" providerId="LiveId" clId="{2EB770E5-55BF-43CE-96D1-37C983BF6BEB}" dt="2024-03-30T13:48:34.313" v="1160" actId="20577"/>
          <ac:spMkLst>
            <pc:docMk/>
            <pc:sldMk cId="2554053704" sldId="320"/>
            <ac:spMk id="4" creationId="{8CDEBC5C-0356-74DB-C9F6-3F290C6E29FB}"/>
          </ac:spMkLst>
        </pc:spChg>
        <pc:spChg chg="add del mod">
          <ac:chgData name="Thai Trinh" userId="cc6379a6b52f4737" providerId="LiveId" clId="{2EB770E5-55BF-43CE-96D1-37C983BF6BEB}" dt="2024-03-30T13:50:56.357" v="1218" actId="478"/>
          <ac:spMkLst>
            <pc:docMk/>
            <pc:sldMk cId="2554053704" sldId="320"/>
            <ac:spMk id="6" creationId="{F25C103E-50D2-7478-7305-529E72E6B728}"/>
          </ac:spMkLst>
        </pc:spChg>
        <pc:spChg chg="add mod">
          <ac:chgData name="Thai Trinh" userId="cc6379a6b52f4737" providerId="LiveId" clId="{2EB770E5-55BF-43CE-96D1-37C983BF6BEB}" dt="2024-03-30T13:54:15.587" v="1506" actId="20577"/>
          <ac:spMkLst>
            <pc:docMk/>
            <pc:sldMk cId="2554053704" sldId="320"/>
            <ac:spMk id="7" creationId="{6CA4FFFD-7CC5-D3B7-DBCC-54FA24B43C2E}"/>
          </ac:spMkLst>
        </pc:spChg>
        <pc:spChg chg="add mod">
          <ac:chgData name="Thai Trinh" userId="cc6379a6b52f4737" providerId="LiveId" clId="{2EB770E5-55BF-43CE-96D1-37C983BF6BEB}" dt="2024-03-30T13:54:03.517" v="1444" actId="1076"/>
          <ac:spMkLst>
            <pc:docMk/>
            <pc:sldMk cId="2554053704" sldId="320"/>
            <ac:spMk id="9" creationId="{E5AED4F7-1BB6-60D1-12C4-8E1DFBAEA613}"/>
          </ac:spMkLst>
        </pc:spChg>
      </pc:sldChg>
      <pc:sldChg chg="delSp modSp add mod">
        <pc:chgData name="Thai Trinh" userId="cc6379a6b52f4737" providerId="LiveId" clId="{2EB770E5-55BF-43CE-96D1-37C983BF6BEB}" dt="2024-03-30T13:48:43.334" v="1172" actId="478"/>
        <pc:sldMkLst>
          <pc:docMk/>
          <pc:sldMk cId="3061100850" sldId="321"/>
        </pc:sldMkLst>
        <pc:spChg chg="del">
          <ac:chgData name="Thai Trinh" userId="cc6379a6b52f4737" providerId="LiveId" clId="{2EB770E5-55BF-43CE-96D1-37C983BF6BEB}" dt="2024-03-30T13:48:43.334" v="1172" actId="478"/>
          <ac:spMkLst>
            <pc:docMk/>
            <pc:sldMk cId="3061100850" sldId="321"/>
            <ac:spMk id="2" creationId="{6B23FB1A-2A3D-8CCB-CD42-33E965F1C52A}"/>
          </ac:spMkLst>
        </pc:spChg>
        <pc:spChg chg="mod">
          <ac:chgData name="Thai Trinh" userId="cc6379a6b52f4737" providerId="LiveId" clId="{2EB770E5-55BF-43CE-96D1-37C983BF6BEB}" dt="2024-03-30T13:48:41.103" v="1171" actId="20577"/>
          <ac:spMkLst>
            <pc:docMk/>
            <pc:sldMk cId="3061100850" sldId="321"/>
            <ac:spMk id="4" creationId="{8CDEBC5C-0356-74DB-C9F6-3F290C6E29FB}"/>
          </ac:spMkLst>
        </pc:spChg>
      </pc:sldChg>
      <pc:sldChg chg="delSp add del mod">
        <pc:chgData name="Thai Trinh" userId="cc6379a6b52f4737" providerId="LiveId" clId="{2EB770E5-55BF-43CE-96D1-37C983BF6BEB}" dt="2024-03-30T13:54:35.898" v="1509" actId="47"/>
        <pc:sldMkLst>
          <pc:docMk/>
          <pc:sldMk cId="1152540051" sldId="322"/>
        </pc:sldMkLst>
        <pc:spChg chg="del">
          <ac:chgData name="Thai Trinh" userId="cc6379a6b52f4737" providerId="LiveId" clId="{2EB770E5-55BF-43CE-96D1-37C983BF6BEB}" dt="2024-03-30T13:54:32.032" v="1507" actId="478"/>
          <ac:spMkLst>
            <pc:docMk/>
            <pc:sldMk cId="1152540051" sldId="322"/>
            <ac:spMk id="3" creationId="{7158E480-6F67-792A-3162-2A448B346F96}"/>
          </ac:spMkLst>
        </pc:spChg>
      </pc:sldChg>
      <pc:sldChg chg="modSp add mod modNotesTx">
        <pc:chgData name="Thai Trinh" userId="cc6379a6b52f4737" providerId="LiveId" clId="{2EB770E5-55BF-43CE-96D1-37C983BF6BEB}" dt="2024-03-30T13:55:45.165" v="1723" actId="20577"/>
        <pc:sldMkLst>
          <pc:docMk/>
          <pc:sldMk cId="3354790546" sldId="323"/>
        </pc:sldMkLst>
        <pc:spChg chg="mod">
          <ac:chgData name="Thai Trinh" userId="cc6379a6b52f4737" providerId="LiveId" clId="{2EB770E5-55BF-43CE-96D1-37C983BF6BEB}" dt="2024-03-30T13:55:45.165" v="1723" actId="20577"/>
          <ac:spMkLst>
            <pc:docMk/>
            <pc:sldMk cId="3354790546" sldId="323"/>
            <ac:spMk id="7" creationId="{6CA4FFFD-7CC5-D3B7-DBCC-54FA24B43C2E}"/>
          </ac:spMkLst>
        </pc:spChg>
        <pc:spChg chg="mod">
          <ac:chgData name="Thai Trinh" userId="cc6379a6b52f4737" providerId="LiveId" clId="{2EB770E5-55BF-43CE-96D1-37C983BF6BEB}" dt="2024-03-30T13:54:40.439" v="1523" actId="20577"/>
          <ac:spMkLst>
            <pc:docMk/>
            <pc:sldMk cId="3354790546" sldId="323"/>
            <ac:spMk id="9" creationId="{E5AED4F7-1BB6-60D1-12C4-8E1DFBAEA613}"/>
          </ac:spMkLst>
        </pc:spChg>
      </pc:sldChg>
      <pc:sldChg chg="addSp modSp new mod">
        <pc:chgData name="Thai Trinh" userId="cc6379a6b52f4737" providerId="LiveId" clId="{2EB770E5-55BF-43CE-96D1-37C983BF6BEB}" dt="2024-03-30T13:58:06.053" v="1865" actId="207"/>
        <pc:sldMkLst>
          <pc:docMk/>
          <pc:sldMk cId="4011800172" sldId="324"/>
        </pc:sldMkLst>
        <pc:spChg chg="add mod">
          <ac:chgData name="Thai Trinh" userId="cc6379a6b52f4737" providerId="LiveId" clId="{2EB770E5-55BF-43CE-96D1-37C983BF6BEB}" dt="2024-03-30T13:58:06.053" v="1865" actId="207"/>
          <ac:spMkLst>
            <pc:docMk/>
            <pc:sldMk cId="4011800172" sldId="324"/>
            <ac:spMk id="2" creationId="{92C2678B-EA3C-8F0F-F0FF-600EC35BCE17}"/>
          </ac:spMkLst>
        </pc:spChg>
      </pc:sldChg>
      <pc:sldChg chg="modSp add mod">
        <pc:chgData name="Thai Trinh" userId="cc6379a6b52f4737" providerId="LiveId" clId="{2EB770E5-55BF-43CE-96D1-37C983BF6BEB}" dt="2024-03-30T14:00:36.193" v="1893" actId="1076"/>
        <pc:sldMkLst>
          <pc:docMk/>
          <pc:sldMk cId="195816816" sldId="325"/>
        </pc:sldMkLst>
        <pc:spChg chg="mod">
          <ac:chgData name="Thai Trinh" userId="cc6379a6b52f4737" providerId="LiveId" clId="{2EB770E5-55BF-43CE-96D1-37C983BF6BEB}" dt="2024-03-30T14:00:12.604" v="1887" actId="20577"/>
          <ac:spMkLst>
            <pc:docMk/>
            <pc:sldMk cId="195816816" sldId="325"/>
            <ac:spMk id="2" creationId="{6B23FB1A-2A3D-8CCB-CD42-33E965F1C52A}"/>
          </ac:spMkLst>
        </pc:spChg>
        <pc:spChg chg="mod">
          <ac:chgData name="Thai Trinh" userId="cc6379a6b52f4737" providerId="LiveId" clId="{2EB770E5-55BF-43CE-96D1-37C983BF6BEB}" dt="2024-03-30T14:00:36.193" v="1893" actId="1076"/>
          <ac:spMkLst>
            <pc:docMk/>
            <pc:sldMk cId="195816816" sldId="325"/>
            <ac:spMk id="3" creationId="{37E2B58E-75F2-200C-B54E-114962221202}"/>
          </ac:spMkLst>
        </pc:spChg>
      </pc:sldChg>
      <pc:sldChg chg="addSp delSp modSp add mod">
        <pc:chgData name="Thai Trinh" userId="cc6379a6b52f4737" providerId="LiveId" clId="{2EB770E5-55BF-43CE-96D1-37C983BF6BEB}" dt="2024-03-30T14:04:19.159" v="1969" actId="1076"/>
        <pc:sldMkLst>
          <pc:docMk/>
          <pc:sldMk cId="868137194" sldId="326"/>
        </pc:sldMkLst>
        <pc:spChg chg="mod">
          <ac:chgData name="Thai Trinh" userId="cc6379a6b52f4737" providerId="LiveId" clId="{2EB770E5-55BF-43CE-96D1-37C983BF6BEB}" dt="2024-03-30T14:02:13.481" v="1957" actId="20577"/>
          <ac:spMkLst>
            <pc:docMk/>
            <pc:sldMk cId="868137194" sldId="326"/>
            <ac:spMk id="4" creationId="{8CDEBC5C-0356-74DB-C9F6-3F290C6E29FB}"/>
          </ac:spMkLst>
        </pc:spChg>
        <pc:spChg chg="mod">
          <ac:chgData name="Thai Trinh" userId="cc6379a6b52f4737" providerId="LiveId" clId="{2EB770E5-55BF-43CE-96D1-37C983BF6BEB}" dt="2024-03-30T14:04:09.111" v="1966" actId="20577"/>
          <ac:spMkLst>
            <pc:docMk/>
            <pc:sldMk cId="868137194" sldId="326"/>
            <ac:spMk id="5" creationId="{D4D70C5C-0DB2-81A6-533A-3794FA2C75FE}"/>
          </ac:spMkLst>
        </pc:spChg>
        <pc:picChg chg="add mod">
          <ac:chgData name="Thai Trinh" userId="cc6379a6b52f4737" providerId="LiveId" clId="{2EB770E5-55BF-43CE-96D1-37C983BF6BEB}" dt="2024-03-30T14:04:19.159" v="1969" actId="1076"/>
          <ac:picMkLst>
            <pc:docMk/>
            <pc:sldMk cId="868137194" sldId="326"/>
            <ac:picMk id="2" creationId="{C663FDCD-1E83-00E5-E93C-7C012C9C0894}"/>
          </ac:picMkLst>
        </pc:picChg>
        <pc:picChg chg="del">
          <ac:chgData name="Thai Trinh" userId="cc6379a6b52f4737" providerId="LiveId" clId="{2EB770E5-55BF-43CE-96D1-37C983BF6BEB}" dt="2024-03-30T14:02:04.215" v="1924" actId="478"/>
          <ac:picMkLst>
            <pc:docMk/>
            <pc:sldMk cId="868137194" sldId="326"/>
            <ac:picMk id="6" creationId="{F16394B5-8C53-788F-931E-02770E40E83F}"/>
          </ac:picMkLst>
        </pc:picChg>
      </pc:sldChg>
      <pc:sldChg chg="addSp modSp add mod">
        <pc:chgData name="Thai Trinh" userId="cc6379a6b52f4737" providerId="LiveId" clId="{2EB770E5-55BF-43CE-96D1-37C983BF6BEB}" dt="2024-03-30T14:05:08.427" v="1975" actId="1076"/>
        <pc:sldMkLst>
          <pc:docMk/>
          <pc:sldMk cId="1528006065" sldId="327"/>
        </pc:sldMkLst>
        <pc:spChg chg="mod">
          <ac:chgData name="Thai Trinh" userId="cc6379a6b52f4737" providerId="LiveId" clId="{2EB770E5-55BF-43CE-96D1-37C983BF6BEB}" dt="2024-03-30T14:04:22.733" v="1970" actId="20577"/>
          <ac:spMkLst>
            <pc:docMk/>
            <pc:sldMk cId="1528006065" sldId="327"/>
            <ac:spMk id="5" creationId="{D4D70C5C-0DB2-81A6-533A-3794FA2C75FE}"/>
          </ac:spMkLst>
        </pc:spChg>
        <pc:picChg chg="add mod">
          <ac:chgData name="Thai Trinh" userId="cc6379a6b52f4737" providerId="LiveId" clId="{2EB770E5-55BF-43CE-96D1-37C983BF6BEB}" dt="2024-03-30T14:05:08.427" v="1975" actId="1076"/>
          <ac:picMkLst>
            <pc:docMk/>
            <pc:sldMk cId="1528006065" sldId="327"/>
            <ac:picMk id="2" creationId="{8B423ED1-9531-7E30-26F9-4B096C72DC8C}"/>
          </ac:picMkLst>
        </pc:picChg>
      </pc:sldChg>
      <pc:sldChg chg="addSp delSp modSp add mod modNotesTx">
        <pc:chgData name="Thai Trinh" userId="cc6379a6b52f4737" providerId="LiveId" clId="{2EB770E5-55BF-43CE-96D1-37C983BF6BEB}" dt="2024-03-30T14:06:44.572" v="2081" actId="20577"/>
        <pc:sldMkLst>
          <pc:docMk/>
          <pc:sldMk cId="1019404536" sldId="328"/>
        </pc:sldMkLst>
        <pc:spChg chg="mod">
          <ac:chgData name="Thai Trinh" userId="cc6379a6b52f4737" providerId="LiveId" clId="{2EB770E5-55BF-43CE-96D1-37C983BF6BEB}" dt="2024-03-30T14:05:42.829" v="2069" actId="20577"/>
          <ac:spMkLst>
            <pc:docMk/>
            <pc:sldMk cId="1019404536" sldId="328"/>
            <ac:spMk id="4" creationId="{8CDEBC5C-0356-74DB-C9F6-3F290C6E29FB}"/>
          </ac:spMkLst>
        </pc:spChg>
        <pc:spChg chg="add del mod">
          <ac:chgData name="Thai Trinh" userId="cc6379a6b52f4737" providerId="LiveId" clId="{2EB770E5-55BF-43CE-96D1-37C983BF6BEB}" dt="2024-03-30T14:06:27.147" v="2076" actId="20577"/>
          <ac:spMkLst>
            <pc:docMk/>
            <pc:sldMk cId="1019404536" sldId="328"/>
            <ac:spMk id="5" creationId="{D4D70C5C-0DB2-81A6-533A-3794FA2C75FE}"/>
          </ac:spMkLst>
        </pc:spChg>
        <pc:picChg chg="del">
          <ac:chgData name="Thai Trinh" userId="cc6379a6b52f4737" providerId="LiveId" clId="{2EB770E5-55BF-43CE-96D1-37C983BF6BEB}" dt="2024-03-30T14:05:31.083" v="2013" actId="478"/>
          <ac:picMkLst>
            <pc:docMk/>
            <pc:sldMk cId="1019404536" sldId="328"/>
            <ac:picMk id="2" creationId="{8B423ED1-9531-7E30-26F9-4B096C72DC8C}"/>
          </ac:picMkLst>
        </pc:picChg>
        <pc:picChg chg="add mod">
          <ac:chgData name="Thai Trinh" userId="cc6379a6b52f4737" providerId="LiveId" clId="{2EB770E5-55BF-43CE-96D1-37C983BF6BEB}" dt="2024-03-30T14:06:39.001" v="2080" actId="12788"/>
          <ac:picMkLst>
            <pc:docMk/>
            <pc:sldMk cId="1019404536" sldId="328"/>
            <ac:picMk id="3" creationId="{E6F8F46C-CE09-EA4A-5615-47157D84D960}"/>
          </ac:picMkLst>
        </pc:picChg>
      </pc:sldChg>
      <pc:sldChg chg="addSp delSp modSp add mod modNotesTx">
        <pc:chgData name="Thai Trinh" userId="cc6379a6b52f4737" providerId="LiveId" clId="{2EB770E5-55BF-43CE-96D1-37C983BF6BEB}" dt="2024-03-30T14:08:26.681" v="2111" actId="12788"/>
        <pc:sldMkLst>
          <pc:docMk/>
          <pc:sldMk cId="176850131" sldId="329"/>
        </pc:sldMkLst>
        <pc:spChg chg="mod">
          <ac:chgData name="Thai Trinh" userId="cc6379a6b52f4737" providerId="LiveId" clId="{2EB770E5-55BF-43CE-96D1-37C983BF6BEB}" dt="2024-03-30T14:08:12.866" v="2104" actId="21"/>
          <ac:spMkLst>
            <pc:docMk/>
            <pc:sldMk cId="176850131" sldId="329"/>
            <ac:spMk id="5" creationId="{D4D70C5C-0DB2-81A6-533A-3794FA2C75FE}"/>
          </ac:spMkLst>
        </pc:spChg>
        <pc:picChg chg="add mod">
          <ac:chgData name="Thai Trinh" userId="cc6379a6b52f4737" providerId="LiveId" clId="{2EB770E5-55BF-43CE-96D1-37C983BF6BEB}" dt="2024-03-30T14:08:26.681" v="2111" actId="12788"/>
          <ac:picMkLst>
            <pc:docMk/>
            <pc:sldMk cId="176850131" sldId="329"/>
            <ac:picMk id="2" creationId="{AF98B751-72F1-87C4-6A93-BB80E1B69348}"/>
          </ac:picMkLst>
        </pc:picChg>
        <pc:picChg chg="del">
          <ac:chgData name="Thai Trinh" userId="cc6379a6b52f4737" providerId="LiveId" clId="{2EB770E5-55BF-43CE-96D1-37C983BF6BEB}" dt="2024-03-30T14:06:53.074" v="2088" actId="478"/>
          <ac:picMkLst>
            <pc:docMk/>
            <pc:sldMk cId="176850131" sldId="329"/>
            <ac:picMk id="3" creationId="{E6F8F46C-CE09-EA4A-5615-47157D84D960}"/>
          </ac:picMkLst>
        </pc:picChg>
      </pc:sldChg>
      <pc:sldChg chg="add del">
        <pc:chgData name="Thai Trinh" userId="cc6379a6b52f4737" providerId="LiveId" clId="{2EB770E5-55BF-43CE-96D1-37C983BF6BEB}" dt="2024-03-30T14:06:47.194" v="2082" actId="47"/>
        <pc:sldMkLst>
          <pc:docMk/>
          <pc:sldMk cId="3631216820" sldId="329"/>
        </pc:sldMkLst>
      </pc:sldChg>
      <pc:sldChg chg="addSp modSp add mod">
        <pc:chgData name="Thai Trinh" userId="cc6379a6b52f4737" providerId="LiveId" clId="{2EB770E5-55BF-43CE-96D1-37C983BF6BEB}" dt="2024-03-30T14:11:08.782" v="2122" actId="1076"/>
        <pc:sldMkLst>
          <pc:docMk/>
          <pc:sldMk cId="2508068701" sldId="330"/>
        </pc:sldMkLst>
        <pc:spChg chg="mod">
          <ac:chgData name="Thai Trinh" userId="cc6379a6b52f4737" providerId="LiveId" clId="{2EB770E5-55BF-43CE-96D1-37C983BF6BEB}" dt="2024-03-30T14:10:33.806" v="2116" actId="2711"/>
          <ac:spMkLst>
            <pc:docMk/>
            <pc:sldMk cId="2508068701" sldId="330"/>
            <ac:spMk id="5" creationId="{D4D70C5C-0DB2-81A6-533A-3794FA2C75FE}"/>
          </ac:spMkLst>
        </pc:spChg>
        <pc:picChg chg="add mod">
          <ac:chgData name="Thai Trinh" userId="cc6379a6b52f4737" providerId="LiveId" clId="{2EB770E5-55BF-43CE-96D1-37C983BF6BEB}" dt="2024-03-30T14:11:08.782" v="2122" actId="1076"/>
          <ac:picMkLst>
            <pc:docMk/>
            <pc:sldMk cId="2508068701" sldId="330"/>
            <ac:picMk id="11266" creationId="{B14CC8E3-7DCC-13FB-9AAB-1CF206E529B5}"/>
          </ac:picMkLst>
        </pc:picChg>
      </pc:sldChg>
      <pc:sldChg chg="add del">
        <pc:chgData name="Thai Trinh" userId="cc6379a6b52f4737" providerId="LiveId" clId="{2EB770E5-55BF-43CE-96D1-37C983BF6BEB}" dt="2024-03-30T14:06:47.633" v="2083" actId="47"/>
        <pc:sldMkLst>
          <pc:docMk/>
          <pc:sldMk cId="2671331777" sldId="330"/>
        </pc:sldMkLst>
      </pc:sldChg>
      <pc:sldChg chg="add del">
        <pc:chgData name="Thai Trinh" userId="cc6379a6b52f4737" providerId="LiveId" clId="{2EB770E5-55BF-43CE-96D1-37C983BF6BEB}" dt="2024-03-30T14:06:48.104" v="2084" actId="47"/>
        <pc:sldMkLst>
          <pc:docMk/>
          <pc:sldMk cId="3270202816" sldId="331"/>
        </pc:sldMkLst>
      </pc:sldChg>
      <pc:sldChg chg="addSp modSp add mod">
        <pc:chgData name="Thai Trinh" userId="cc6379a6b52f4737" providerId="LiveId" clId="{2EB770E5-55BF-43CE-96D1-37C983BF6BEB}" dt="2024-03-30T14:11:39.163" v="2128" actId="12788"/>
        <pc:sldMkLst>
          <pc:docMk/>
          <pc:sldMk cId="3879445015" sldId="331"/>
        </pc:sldMkLst>
        <pc:spChg chg="mod">
          <ac:chgData name="Thai Trinh" userId="cc6379a6b52f4737" providerId="LiveId" clId="{2EB770E5-55BF-43CE-96D1-37C983BF6BEB}" dt="2024-03-30T14:10:44.075" v="2120" actId="113"/>
          <ac:spMkLst>
            <pc:docMk/>
            <pc:sldMk cId="3879445015" sldId="331"/>
            <ac:spMk id="5" creationId="{D4D70C5C-0DB2-81A6-533A-3794FA2C75FE}"/>
          </ac:spMkLst>
        </pc:spChg>
        <pc:picChg chg="add mod">
          <ac:chgData name="Thai Trinh" userId="cc6379a6b52f4737" providerId="LiveId" clId="{2EB770E5-55BF-43CE-96D1-37C983BF6BEB}" dt="2024-03-30T14:11:39.163" v="2128" actId="12788"/>
          <ac:picMkLst>
            <pc:docMk/>
            <pc:sldMk cId="3879445015" sldId="331"/>
            <ac:picMk id="16386" creationId="{50B76B58-3FA7-550E-6455-53647413572A}"/>
          </ac:picMkLst>
        </pc:picChg>
      </pc:sldChg>
      <pc:sldChg chg="addSp delSp modSp add mod ord">
        <pc:chgData name="Thai Trinh" userId="cc6379a6b52f4737" providerId="LiveId" clId="{2EB770E5-55BF-43CE-96D1-37C983BF6BEB}" dt="2024-03-30T14:16:16.198" v="2257" actId="1076"/>
        <pc:sldMkLst>
          <pc:docMk/>
          <pc:sldMk cId="2051616160" sldId="332"/>
        </pc:sldMkLst>
        <pc:spChg chg="mod">
          <ac:chgData name="Thai Trinh" userId="cc6379a6b52f4737" providerId="LiveId" clId="{2EB770E5-55BF-43CE-96D1-37C983BF6BEB}" dt="2024-03-30T14:13:29.836" v="2200" actId="20577"/>
          <ac:spMkLst>
            <pc:docMk/>
            <pc:sldMk cId="2051616160" sldId="332"/>
            <ac:spMk id="4" creationId="{8CDEBC5C-0356-74DB-C9F6-3F290C6E29FB}"/>
          </ac:spMkLst>
        </pc:spChg>
        <pc:spChg chg="add del mod">
          <ac:chgData name="Thai Trinh" userId="cc6379a6b52f4737" providerId="LiveId" clId="{2EB770E5-55BF-43CE-96D1-37C983BF6BEB}" dt="2024-03-30T14:16:16.198" v="2257" actId="1076"/>
          <ac:spMkLst>
            <pc:docMk/>
            <pc:sldMk cId="2051616160" sldId="332"/>
            <ac:spMk id="5" creationId="{D4D70C5C-0DB2-81A6-533A-3794FA2C75FE}"/>
          </ac:spMkLst>
        </pc:spChg>
        <pc:picChg chg="add del">
          <ac:chgData name="Thai Trinh" userId="cc6379a6b52f4737" providerId="LiveId" clId="{2EB770E5-55BF-43CE-96D1-37C983BF6BEB}" dt="2024-03-30T14:15:34.675" v="2240" actId="478"/>
          <ac:picMkLst>
            <pc:docMk/>
            <pc:sldMk cId="2051616160" sldId="332"/>
            <ac:picMk id="3" creationId="{1EE892AD-1E32-4627-ED7B-792476BA2783}"/>
          </ac:picMkLst>
        </pc:picChg>
        <pc:picChg chg="del">
          <ac:chgData name="Thai Trinh" userId="cc6379a6b52f4737" providerId="LiveId" clId="{2EB770E5-55BF-43CE-96D1-37C983BF6BEB}" dt="2024-03-30T14:13:02.208" v="2165" actId="478"/>
          <ac:picMkLst>
            <pc:docMk/>
            <pc:sldMk cId="2051616160" sldId="332"/>
            <ac:picMk id="16386" creationId="{50B76B58-3FA7-550E-6455-53647413572A}"/>
          </ac:picMkLst>
        </pc:picChg>
      </pc:sldChg>
      <pc:sldChg chg="add del">
        <pc:chgData name="Thai Trinh" userId="cc6379a6b52f4737" providerId="LiveId" clId="{2EB770E5-55BF-43CE-96D1-37C983BF6BEB}" dt="2024-03-30T14:06:48.606" v="2085" actId="47"/>
        <pc:sldMkLst>
          <pc:docMk/>
          <pc:sldMk cId="3000121119" sldId="332"/>
        </pc:sldMkLst>
      </pc:sldChg>
      <pc:sldChg chg="add del">
        <pc:chgData name="Thai Trinh" userId="cc6379a6b52f4737" providerId="LiveId" clId="{2EB770E5-55BF-43CE-96D1-37C983BF6BEB}" dt="2024-03-30T14:06:49.297" v="2086" actId="47"/>
        <pc:sldMkLst>
          <pc:docMk/>
          <pc:sldMk cId="725100514" sldId="333"/>
        </pc:sldMkLst>
      </pc:sldChg>
      <pc:sldChg chg="addSp delSp modSp add mod">
        <pc:chgData name="Thai Trinh" userId="cc6379a6b52f4737" providerId="LiveId" clId="{2EB770E5-55BF-43CE-96D1-37C983BF6BEB}" dt="2024-03-30T14:15:03.263" v="2239" actId="14100"/>
        <pc:sldMkLst>
          <pc:docMk/>
          <pc:sldMk cId="3344359670" sldId="333"/>
        </pc:sldMkLst>
        <pc:spChg chg="add mod">
          <ac:chgData name="Thai Trinh" userId="cc6379a6b52f4737" providerId="LiveId" clId="{2EB770E5-55BF-43CE-96D1-37C983BF6BEB}" dt="2024-03-30T14:14:57.317" v="2235" actId="1076"/>
          <ac:spMkLst>
            <pc:docMk/>
            <pc:sldMk cId="3344359670" sldId="333"/>
            <ac:spMk id="2" creationId="{9795FD5D-7F2C-E415-1C35-841283CA3CF2}"/>
          </ac:spMkLst>
        </pc:spChg>
        <pc:spChg chg="del">
          <ac:chgData name="Thai Trinh" userId="cc6379a6b52f4737" providerId="LiveId" clId="{2EB770E5-55BF-43CE-96D1-37C983BF6BEB}" dt="2024-03-30T14:13:42.852" v="2204" actId="478"/>
          <ac:spMkLst>
            <pc:docMk/>
            <pc:sldMk cId="3344359670" sldId="333"/>
            <ac:spMk id="5" creationId="{D4D70C5C-0DB2-81A6-533A-3794FA2C75FE}"/>
          </ac:spMkLst>
        </pc:spChg>
        <pc:picChg chg="mod">
          <ac:chgData name="Thai Trinh" userId="cc6379a6b52f4737" providerId="LiveId" clId="{2EB770E5-55BF-43CE-96D1-37C983BF6BEB}" dt="2024-03-30T14:15:03.263" v="2239" actId="14100"/>
          <ac:picMkLst>
            <pc:docMk/>
            <pc:sldMk cId="3344359670" sldId="333"/>
            <ac:picMk id="3" creationId="{1EE892AD-1E32-4627-ED7B-792476BA2783}"/>
          </ac:picMkLst>
        </pc:picChg>
      </pc:sldChg>
      <pc:sldChg chg="add del">
        <pc:chgData name="Thai Trinh" userId="cc6379a6b52f4737" providerId="LiveId" clId="{2EB770E5-55BF-43CE-96D1-37C983BF6BEB}" dt="2024-03-30T14:16:30.035" v="2259"/>
        <pc:sldMkLst>
          <pc:docMk/>
          <pc:sldMk cId="2001539162" sldId="334"/>
        </pc:sldMkLst>
      </pc:sldChg>
      <pc:sldChg chg="modSp add mod ord modNotesTx">
        <pc:chgData name="Thai Trinh" userId="cc6379a6b52f4737" providerId="LiveId" clId="{2EB770E5-55BF-43CE-96D1-37C983BF6BEB}" dt="2024-03-30T14:17:51.984" v="2299" actId="1076"/>
        <pc:sldMkLst>
          <pc:docMk/>
          <pc:sldMk cId="3632339178" sldId="334"/>
        </pc:sldMkLst>
        <pc:spChg chg="mod">
          <ac:chgData name="Thai Trinh" userId="cc6379a6b52f4737" providerId="LiveId" clId="{2EB770E5-55BF-43CE-96D1-37C983BF6BEB}" dt="2024-03-30T14:17:48.086" v="2298" actId="2711"/>
          <ac:spMkLst>
            <pc:docMk/>
            <pc:sldMk cId="3632339178" sldId="334"/>
            <ac:spMk id="7" creationId="{6CA4FFFD-7CC5-D3B7-DBCC-54FA24B43C2E}"/>
          </ac:spMkLst>
        </pc:spChg>
        <pc:spChg chg="mod">
          <ac:chgData name="Thai Trinh" userId="cc6379a6b52f4737" providerId="LiveId" clId="{2EB770E5-55BF-43CE-96D1-37C983BF6BEB}" dt="2024-03-30T14:17:51.984" v="2299" actId="1076"/>
          <ac:spMkLst>
            <pc:docMk/>
            <pc:sldMk cId="3632339178" sldId="334"/>
            <ac:spMk id="9" creationId="{E5AED4F7-1BB6-60D1-12C4-8E1DFBAEA613}"/>
          </ac:spMkLst>
        </pc:spChg>
      </pc:sldChg>
      <pc:sldChg chg="modSp add mod modNotesTx">
        <pc:chgData name="Thai Trinh" userId="cc6379a6b52f4737" providerId="LiveId" clId="{2EB770E5-55BF-43CE-96D1-37C983BF6BEB}" dt="2024-03-30T14:17:21.951" v="2274" actId="20577"/>
        <pc:sldMkLst>
          <pc:docMk/>
          <pc:sldMk cId="416964555" sldId="335"/>
        </pc:sldMkLst>
        <pc:spChg chg="mod">
          <ac:chgData name="Thai Trinh" userId="cc6379a6b52f4737" providerId="LiveId" clId="{2EB770E5-55BF-43CE-96D1-37C983BF6BEB}" dt="2024-03-30T14:17:12.345" v="2272" actId="14100"/>
          <ac:spMkLst>
            <pc:docMk/>
            <pc:sldMk cId="416964555" sldId="335"/>
            <ac:spMk id="7" creationId="{6CA4FFFD-7CC5-D3B7-DBCC-54FA24B43C2E}"/>
          </ac:spMkLst>
        </pc:spChg>
        <pc:spChg chg="mod">
          <ac:chgData name="Thai Trinh" userId="cc6379a6b52f4737" providerId="LiveId" clId="{2EB770E5-55BF-43CE-96D1-37C983BF6BEB}" dt="2024-03-30T14:17:15.691" v="2273" actId="1076"/>
          <ac:spMkLst>
            <pc:docMk/>
            <pc:sldMk cId="416964555" sldId="335"/>
            <ac:spMk id="9" creationId="{E5AED4F7-1BB6-60D1-12C4-8E1DFBAEA613}"/>
          </ac:spMkLst>
        </pc:spChg>
      </pc:sldChg>
      <pc:sldChg chg="add">
        <pc:chgData name="Thai Trinh" userId="cc6379a6b52f4737" providerId="LiveId" clId="{2EB770E5-55BF-43CE-96D1-37C983BF6BEB}" dt="2024-03-30T14:18:09.726" v="2300"/>
        <pc:sldMkLst>
          <pc:docMk/>
          <pc:sldMk cId="3942692936" sldId="336"/>
        </pc:sldMkLst>
      </pc:sldChg>
      <pc:sldMasterChg chg="addSldLayout delSldLayout">
        <pc:chgData name="Thai Trinh" userId="cc6379a6b52f4737" providerId="LiveId" clId="{2EB770E5-55BF-43CE-96D1-37C983BF6BEB}" dt="2024-03-30T13:56:57.443" v="1775" actId="2696"/>
        <pc:sldMasterMkLst>
          <pc:docMk/>
          <pc:sldMasterMk cId="0" sldId="2147483680"/>
        </pc:sldMasterMkLst>
        <pc:sldLayoutChg chg="del">
          <pc:chgData name="Thai Trinh" userId="cc6379a6b52f4737" providerId="LiveId" clId="{2EB770E5-55BF-43CE-96D1-37C983BF6BEB}" dt="2024-03-30T13:56:31.003" v="1749" actId="47"/>
          <pc:sldLayoutMkLst>
            <pc:docMk/>
            <pc:sldMasterMk cId="0" sldId="2147483680"/>
            <pc:sldLayoutMk cId="0" sldId="2147483651"/>
          </pc:sldLayoutMkLst>
        </pc:sldLayoutChg>
        <pc:sldLayoutChg chg="del">
          <pc:chgData name="Thai Trinh" userId="cc6379a6b52f4737" providerId="LiveId" clId="{2EB770E5-55BF-43CE-96D1-37C983BF6BEB}" dt="2024-03-30T13:56:36.140" v="1753" actId="47"/>
          <pc:sldLayoutMkLst>
            <pc:docMk/>
            <pc:sldMasterMk cId="0" sldId="2147483680"/>
            <pc:sldLayoutMk cId="0" sldId="2147483652"/>
          </pc:sldLayoutMkLst>
        </pc:sldLayoutChg>
        <pc:sldLayoutChg chg="del">
          <pc:chgData name="Thai Trinh" userId="cc6379a6b52f4737" providerId="LiveId" clId="{2EB770E5-55BF-43CE-96D1-37C983BF6BEB}" dt="2024-03-30T13:56:17.508" v="1728" actId="47"/>
          <pc:sldLayoutMkLst>
            <pc:docMk/>
            <pc:sldMasterMk cId="0" sldId="2147483680"/>
            <pc:sldLayoutMk cId="0" sldId="2147483653"/>
          </pc:sldLayoutMkLst>
        </pc:sldLayoutChg>
        <pc:sldLayoutChg chg="del">
          <pc:chgData name="Thai Trinh" userId="cc6379a6b52f4737" providerId="LiveId" clId="{2EB770E5-55BF-43CE-96D1-37C983BF6BEB}" dt="2024-03-30T13:56:18.058" v="1729" actId="47"/>
          <pc:sldLayoutMkLst>
            <pc:docMk/>
            <pc:sldMasterMk cId="0" sldId="2147483680"/>
            <pc:sldLayoutMk cId="0" sldId="2147483654"/>
          </pc:sldLayoutMkLst>
        </pc:sldLayoutChg>
        <pc:sldLayoutChg chg="del">
          <pc:chgData name="Thai Trinh" userId="cc6379a6b52f4737" providerId="LiveId" clId="{2EB770E5-55BF-43CE-96D1-37C983BF6BEB}" dt="2024-03-30T13:56:32.107" v="1750" actId="47"/>
          <pc:sldLayoutMkLst>
            <pc:docMk/>
            <pc:sldMasterMk cId="0" sldId="2147483680"/>
            <pc:sldLayoutMk cId="0" sldId="2147483656"/>
          </pc:sldLayoutMkLst>
        </pc:sldLayoutChg>
        <pc:sldLayoutChg chg="del">
          <pc:chgData name="Thai Trinh" userId="cc6379a6b52f4737" providerId="LiveId" clId="{2EB770E5-55BF-43CE-96D1-37C983BF6BEB}" dt="2024-03-30T13:56:22.278" v="1739" actId="47"/>
          <pc:sldLayoutMkLst>
            <pc:docMk/>
            <pc:sldMasterMk cId="0" sldId="2147483680"/>
            <pc:sldLayoutMk cId="0" sldId="2147483657"/>
          </pc:sldLayoutMkLst>
        </pc:sldLayoutChg>
        <pc:sldLayoutChg chg="del">
          <pc:chgData name="Thai Trinh" userId="cc6379a6b52f4737" providerId="LiveId" clId="{2EB770E5-55BF-43CE-96D1-37C983BF6BEB}" dt="2024-03-30T13:56:16.189" v="1725" actId="47"/>
          <pc:sldLayoutMkLst>
            <pc:docMk/>
            <pc:sldMasterMk cId="0" sldId="2147483680"/>
            <pc:sldLayoutMk cId="0" sldId="2147483660"/>
          </pc:sldLayoutMkLst>
        </pc:sldLayoutChg>
        <pc:sldLayoutChg chg="del">
          <pc:chgData name="Thai Trinh" userId="cc6379a6b52f4737" providerId="LiveId" clId="{2EB770E5-55BF-43CE-96D1-37C983BF6BEB}" dt="2024-03-30T13:56:20.878" v="1735" actId="47"/>
          <pc:sldLayoutMkLst>
            <pc:docMk/>
            <pc:sldMasterMk cId="0" sldId="2147483680"/>
            <pc:sldLayoutMk cId="0" sldId="2147483662"/>
          </pc:sldLayoutMkLst>
        </pc:sldLayoutChg>
        <pc:sldLayoutChg chg="del">
          <pc:chgData name="Thai Trinh" userId="cc6379a6b52f4737" providerId="LiveId" clId="{2EB770E5-55BF-43CE-96D1-37C983BF6BEB}" dt="2024-03-30T13:56:21.134" v="1736" actId="47"/>
          <pc:sldLayoutMkLst>
            <pc:docMk/>
            <pc:sldMasterMk cId="0" sldId="2147483680"/>
            <pc:sldLayoutMk cId="0" sldId="2147483663"/>
          </pc:sldLayoutMkLst>
        </pc:sldLayoutChg>
        <pc:sldLayoutChg chg="add del">
          <pc:chgData name="Thai Trinh" userId="cc6379a6b52f4737" providerId="LiveId" clId="{2EB770E5-55BF-43CE-96D1-37C983BF6BEB}" dt="2024-03-30T13:56:28.561" v="1745" actId="47"/>
          <pc:sldLayoutMkLst>
            <pc:docMk/>
            <pc:sldMasterMk cId="0" sldId="2147483680"/>
            <pc:sldLayoutMk cId="0" sldId="2147483664"/>
          </pc:sldLayoutMkLst>
        </pc:sldLayoutChg>
        <pc:sldLayoutChg chg="add del">
          <pc:chgData name="Thai Trinh" userId="cc6379a6b52f4737" providerId="LiveId" clId="{2EB770E5-55BF-43CE-96D1-37C983BF6BEB}" dt="2024-03-30T13:56:57.443" v="1775" actId="2696"/>
          <pc:sldLayoutMkLst>
            <pc:docMk/>
            <pc:sldMasterMk cId="0" sldId="2147483680"/>
            <pc:sldLayoutMk cId="0" sldId="2147483665"/>
          </pc:sldLayoutMkLst>
        </pc:sldLayoutChg>
        <pc:sldLayoutChg chg="del">
          <pc:chgData name="Thai Trinh" userId="cc6379a6b52f4737" providerId="LiveId" clId="{2EB770E5-55BF-43CE-96D1-37C983BF6BEB}" dt="2024-03-30T13:56:18.914" v="1731" actId="47"/>
          <pc:sldLayoutMkLst>
            <pc:docMk/>
            <pc:sldMasterMk cId="0" sldId="2147483680"/>
            <pc:sldLayoutMk cId="0" sldId="2147483666"/>
          </pc:sldLayoutMkLst>
        </pc:sldLayoutChg>
        <pc:sldLayoutChg chg="del">
          <pc:chgData name="Thai Trinh" userId="cc6379a6b52f4737" providerId="LiveId" clId="{2EB770E5-55BF-43CE-96D1-37C983BF6BEB}" dt="2024-03-30T13:56:21.538" v="1737" actId="47"/>
          <pc:sldLayoutMkLst>
            <pc:docMk/>
            <pc:sldMasterMk cId="0" sldId="2147483680"/>
            <pc:sldLayoutMk cId="0" sldId="2147483667"/>
          </pc:sldLayoutMkLst>
        </pc:sldLayoutChg>
        <pc:sldLayoutChg chg="del">
          <pc:chgData name="Thai Trinh" userId="cc6379a6b52f4737" providerId="LiveId" clId="{2EB770E5-55BF-43CE-96D1-37C983BF6BEB}" dt="2024-03-30T13:56:21.885" v="1738" actId="47"/>
          <pc:sldLayoutMkLst>
            <pc:docMk/>
            <pc:sldMasterMk cId="0" sldId="2147483680"/>
            <pc:sldLayoutMk cId="0" sldId="2147483668"/>
          </pc:sldLayoutMkLst>
        </pc:sldLayoutChg>
        <pc:sldLayoutChg chg="del">
          <pc:chgData name="Thai Trinh" userId="cc6379a6b52f4737" providerId="LiveId" clId="{2EB770E5-55BF-43CE-96D1-37C983BF6BEB}" dt="2024-03-30T12:25:25.766" v="98" actId="47"/>
          <pc:sldLayoutMkLst>
            <pc:docMk/>
            <pc:sldMasterMk cId="0" sldId="2147483680"/>
            <pc:sldLayoutMk cId="0" sldId="2147483669"/>
          </pc:sldLayoutMkLst>
        </pc:sldLayoutChg>
        <pc:sldLayoutChg chg="del">
          <pc:chgData name="Thai Trinh" userId="cc6379a6b52f4737" providerId="LiveId" clId="{2EB770E5-55BF-43CE-96D1-37C983BF6BEB}" dt="2024-03-30T13:56:30.198" v="1747" actId="47"/>
          <pc:sldLayoutMkLst>
            <pc:docMk/>
            <pc:sldMasterMk cId="0" sldId="2147483680"/>
            <pc:sldLayoutMk cId="0" sldId="2147483670"/>
          </pc:sldLayoutMkLst>
        </pc:sldLayoutChg>
        <pc:sldLayoutChg chg="del">
          <pc:chgData name="Thai Trinh" userId="cc6379a6b52f4737" providerId="LiveId" clId="{2EB770E5-55BF-43CE-96D1-37C983BF6BEB}" dt="2024-03-30T13:56:29.460" v="1746" actId="47"/>
          <pc:sldLayoutMkLst>
            <pc:docMk/>
            <pc:sldMasterMk cId="0" sldId="2147483680"/>
            <pc:sldLayoutMk cId="0" sldId="2147483671"/>
          </pc:sldLayoutMkLst>
        </pc:sldLayoutChg>
        <pc:sldLayoutChg chg="del">
          <pc:chgData name="Thai Trinh" userId="cc6379a6b52f4737" providerId="LiveId" clId="{2EB770E5-55BF-43CE-96D1-37C983BF6BEB}" dt="2024-03-30T13:56:19.504" v="1732" actId="47"/>
          <pc:sldLayoutMkLst>
            <pc:docMk/>
            <pc:sldMasterMk cId="0" sldId="2147483680"/>
            <pc:sldLayoutMk cId="0" sldId="2147483672"/>
          </pc:sldLayoutMkLst>
        </pc:sldLayoutChg>
        <pc:sldLayoutChg chg="del">
          <pc:chgData name="Thai Trinh" userId="cc6379a6b52f4737" providerId="LiveId" clId="{2EB770E5-55BF-43CE-96D1-37C983BF6BEB}" dt="2024-03-30T13:56:20.358" v="1734" actId="47"/>
          <pc:sldLayoutMkLst>
            <pc:docMk/>
            <pc:sldMasterMk cId="0" sldId="2147483680"/>
            <pc:sldLayoutMk cId="0" sldId="2147483677"/>
          </pc:sldLayoutMkLst>
        </pc:sldLayoutChg>
        <pc:sldLayoutChg chg="del">
          <pc:chgData name="Thai Trinh" userId="cc6379a6b52f4737" providerId="LiveId" clId="{2EB770E5-55BF-43CE-96D1-37C983BF6BEB}" dt="2024-03-30T13:56:36.575" v="1754" actId="47"/>
          <pc:sldLayoutMkLst>
            <pc:docMk/>
            <pc:sldMasterMk cId="0" sldId="2147483680"/>
            <pc:sldLayoutMk cId="0" sldId="2147483678"/>
          </pc:sldLayoutMkLst>
        </pc:sldLayoutChg>
      </pc:sldMasterChg>
      <pc:sldMasterChg chg="del delSldLayout">
        <pc:chgData name="Thai Trinh" userId="cc6379a6b52f4737" providerId="LiveId" clId="{2EB770E5-55BF-43CE-96D1-37C983BF6BEB}" dt="2024-03-30T13:56:41.832" v="1771" actId="47"/>
        <pc:sldMasterMkLst>
          <pc:docMk/>
          <pc:sldMasterMk cId="0" sldId="2147483681"/>
        </pc:sldMasterMkLst>
        <pc:sldLayoutChg chg="del">
          <pc:chgData name="Thai Trinh" userId="cc6379a6b52f4737" providerId="LiveId" clId="{2EB770E5-55BF-43CE-96D1-37C983BF6BEB}" dt="2024-03-30T13:56:41.832" v="1771" actId="47"/>
          <pc:sldLayoutMkLst>
            <pc:docMk/>
            <pc:sldMasterMk cId="0" sldId="2147483681"/>
            <pc:sldLayoutMk cId="0" sldId="214748367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2570939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40461099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988595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vi-VN" b="0" i="0" dirty="0">
              <a:solidFill>
                <a:srgbClr val="000000"/>
              </a:solidFill>
              <a:effectLst/>
              <a:latin typeface="inter"/>
            </a:endParaRPr>
          </a:p>
        </p:txBody>
      </p:sp>
    </p:spTree>
    <p:extLst>
      <p:ext uri="{BB962C8B-B14F-4D97-AF65-F5344CB8AC3E}">
        <p14:creationId xmlns:p14="http://schemas.microsoft.com/office/powerpoint/2010/main" val="3599585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vi-VN" b="0" i="0" dirty="0">
              <a:solidFill>
                <a:srgbClr val="000000"/>
              </a:solidFill>
              <a:effectLst/>
              <a:latin typeface="inter"/>
            </a:endParaRPr>
          </a:p>
        </p:txBody>
      </p:sp>
    </p:spTree>
    <p:extLst>
      <p:ext uri="{BB962C8B-B14F-4D97-AF65-F5344CB8AC3E}">
        <p14:creationId xmlns:p14="http://schemas.microsoft.com/office/powerpoint/2010/main" val="24011425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129868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5455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12970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29688085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en-US" b="0" i="0" dirty="0">
                <a:solidFill>
                  <a:srgbClr val="FFFFFF"/>
                </a:solidFill>
                <a:effectLst/>
                <a:latin typeface="Nunito" panose="020F0502020204030204" pitchFamily="2" charset="0"/>
              </a:rPr>
              <a:t>Mainly there are 3 categories in which firebase provides its services.</a:t>
            </a:r>
          </a:p>
        </p:txBody>
      </p:sp>
    </p:spTree>
    <p:extLst>
      <p:ext uri="{BB962C8B-B14F-4D97-AF65-F5344CB8AC3E}">
        <p14:creationId xmlns:p14="http://schemas.microsoft.com/office/powerpoint/2010/main" val="3052308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804e9800b4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804e9800b4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vi-VN" sz="1100" dirty="0">
                <a:effectLst/>
                <a:latin typeface="+mn-lt"/>
                <a:ea typeface="Aptos" panose="020B0004020202020204" pitchFamily="34" charset="0"/>
                <a:cs typeface="Arial" panose="020B0604020202020204" pitchFamily="34" charset="0"/>
              </a:rPr>
              <a:t>Đối với các ứng dụng được xây dựng trên đa nền tảng như </a:t>
            </a:r>
            <a:r>
              <a:rPr lang="vi-VN" sz="1100" dirty="0" err="1">
                <a:effectLst/>
                <a:latin typeface="+mn-lt"/>
                <a:ea typeface="Aptos" panose="020B0004020202020204" pitchFamily="34" charset="0"/>
                <a:cs typeface="Arial" panose="020B0604020202020204" pitchFamily="34" charset="0"/>
              </a:rPr>
              <a:t>Android</a:t>
            </a:r>
            <a:r>
              <a:rPr lang="vi-VN" sz="1100" dirty="0">
                <a:effectLst/>
                <a:latin typeface="+mn-lt"/>
                <a:ea typeface="Aptos" panose="020B0004020202020204" pitchFamily="34" charset="0"/>
                <a:cs typeface="Arial" panose="020B0604020202020204" pitchFamily="34" charset="0"/>
              </a:rPr>
              <a:t>, IOS và </a:t>
            </a:r>
            <a:r>
              <a:rPr lang="vi-VN" sz="1100" dirty="0" err="1">
                <a:effectLst/>
                <a:latin typeface="+mn-lt"/>
                <a:ea typeface="Aptos" panose="020B0004020202020204" pitchFamily="34" charset="0"/>
                <a:cs typeface="Arial" panose="020B0604020202020204" pitchFamily="34" charset="0"/>
              </a:rPr>
              <a:t>WebApp</a:t>
            </a:r>
            <a:r>
              <a:rPr lang="vi-VN" sz="1100" dirty="0">
                <a:effectLst/>
                <a:latin typeface="+mn-lt"/>
                <a:ea typeface="Aptos" panose="020B0004020202020204" pitchFamily="34" charset="0"/>
                <a:cs typeface="Arial" panose="020B0604020202020204" pitchFamily="34" charset="0"/>
              </a:rPr>
              <a:t>, tất cả </a:t>
            </a:r>
            <a:r>
              <a:rPr lang="vi-VN" sz="1100" dirty="0" err="1">
                <a:effectLst/>
                <a:latin typeface="+mn-lt"/>
                <a:ea typeface="Aptos" panose="020B0004020202020204" pitchFamily="34" charset="0"/>
                <a:cs typeface="Arial" panose="020B0604020202020204" pitchFamily="34" charset="0"/>
              </a:rPr>
              <a:t>client</a:t>
            </a:r>
            <a:r>
              <a:rPr lang="vi-VN" sz="1100" dirty="0">
                <a:effectLst/>
                <a:latin typeface="+mn-lt"/>
                <a:ea typeface="Aptos" panose="020B0004020202020204" pitchFamily="34" charset="0"/>
                <a:cs typeface="Arial" panose="020B0604020202020204" pitchFamily="34" charset="0"/>
              </a:rPr>
              <a:t> sẽ cùng sử dụng một cơ sở dữ liệu. Bên cạnh đó, hệ thống dữ liệu này sẽ tự động cập nhật khi lập trình viên phát triển ứng dụng. Sau đó, tất cả dữ liệu này sẽ được truyền tải thông qua các kết nối </a:t>
            </a:r>
            <a:r>
              <a:rPr lang="vi-VN" sz="1100" dirty="0" err="1">
                <a:effectLst/>
                <a:latin typeface="+mn-lt"/>
                <a:ea typeface="Aptos" panose="020B0004020202020204" pitchFamily="34" charset="0"/>
                <a:cs typeface="Arial" panose="020B0604020202020204" pitchFamily="34" charset="0"/>
              </a:rPr>
              <a:t>SSl</a:t>
            </a:r>
            <a:r>
              <a:rPr lang="vi-VN" sz="1100" dirty="0">
                <a:effectLst/>
                <a:latin typeface="+mn-lt"/>
                <a:ea typeface="Aptos" panose="020B0004020202020204" pitchFamily="34" charset="0"/>
                <a:cs typeface="Arial" panose="020B0604020202020204" pitchFamily="34" charset="0"/>
              </a:rPr>
              <a:t> có 2048 </a:t>
            </a:r>
            <a:r>
              <a:rPr lang="vi-VN" sz="1100" dirty="0" err="1">
                <a:effectLst/>
                <a:latin typeface="+mn-lt"/>
                <a:ea typeface="Aptos" panose="020B0004020202020204" pitchFamily="34" charset="0"/>
                <a:cs typeface="Arial" panose="020B0604020202020204" pitchFamily="34" charset="0"/>
              </a:rPr>
              <a:t>bit</a:t>
            </a:r>
            <a:endParaRPr lang="vi-VN" dirty="0">
              <a:latin typeface="+mn-lt"/>
            </a:endParaRPr>
          </a:p>
          <a:p>
            <a:endParaRPr lang="vi-VN" dirty="0"/>
          </a:p>
        </p:txBody>
      </p:sp>
    </p:spTree>
    <p:extLst>
      <p:ext uri="{BB962C8B-B14F-4D97-AF65-F5344CB8AC3E}">
        <p14:creationId xmlns:p14="http://schemas.microsoft.com/office/powerpoint/2010/main" val="25560150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39589603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sz="1100" b="0" i="0" dirty="0" err="1">
                <a:solidFill>
                  <a:srgbClr val="1B1B1B"/>
                </a:solidFill>
                <a:effectLst/>
                <a:latin typeface="+mn-lt"/>
              </a:rPr>
              <a:t>Firebase</a:t>
            </a:r>
            <a:r>
              <a:rPr lang="vi-VN" sz="1100" b="0" i="0" dirty="0">
                <a:solidFill>
                  <a:srgbClr val="1B1B1B"/>
                </a:solidFill>
                <a:effectLst/>
                <a:latin typeface="+mn-lt"/>
              </a:rPr>
              <a:t> được xây dựng với tính năng nguyên thủy là trò chuyện. </a:t>
            </a:r>
            <a:endParaRPr lang="vi-VN" dirty="0"/>
          </a:p>
        </p:txBody>
      </p:sp>
    </p:spTree>
    <p:extLst>
      <p:ext uri="{BB962C8B-B14F-4D97-AF65-F5344CB8AC3E}">
        <p14:creationId xmlns:p14="http://schemas.microsoft.com/office/powerpoint/2010/main" val="3554753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15569197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b="0" i="0" dirty="0">
                <a:solidFill>
                  <a:srgbClr val="1B1B1B"/>
                </a:solidFill>
                <a:effectLst/>
                <a:latin typeface="Open Sans" panose="020B0606030504020204" pitchFamily="34" charset="0"/>
              </a:rPr>
              <a:t>Để làm được điều đó, </a:t>
            </a:r>
            <a:r>
              <a:rPr lang="vi-VN" b="0" i="0" dirty="0" err="1">
                <a:solidFill>
                  <a:srgbClr val="1B1B1B"/>
                </a:solidFill>
                <a:effectLst/>
                <a:latin typeface="Open Sans" panose="020B0606030504020204" pitchFamily="34" charset="0"/>
              </a:rPr>
              <a:t>Firebase</a:t>
            </a:r>
            <a:r>
              <a:rPr lang="vi-VN" b="0" i="0" dirty="0">
                <a:solidFill>
                  <a:srgbClr val="1B1B1B"/>
                </a:solidFill>
                <a:effectLst/>
                <a:latin typeface="Open Sans" panose="020B0606030504020204" pitchFamily="34" charset="0"/>
              </a:rPr>
              <a:t> sẽ cài đặt các thông số bên máy chủ giúp người dùng cập nhật các dữ liệu ngay lập tức dù là thay đổi bố cục, bảng màu hay một phần cụ thể nào đó trong ứng dụng. Điều này hết sức hữu dụng bởi các ứng dụng thông thường sẽ bị mất hoàn toàn cài đặt nếu người dùng gỡ ứng dụng đi. Nếu muốn cài đặt trên nhiều ứng dụng khác nhau thì họ sẽ phải tự cấu hình thiết lập bằng tay trên từng thiết bị sao cho giống nhau. Quá trình này khá phức tạp và mất nhiều thời gian.</a:t>
            </a:r>
            <a:endParaRPr lang="vi-VN" dirty="0"/>
          </a:p>
        </p:txBody>
      </p:sp>
    </p:spTree>
    <p:extLst>
      <p:ext uri="{BB962C8B-B14F-4D97-AF65-F5344CB8AC3E}">
        <p14:creationId xmlns:p14="http://schemas.microsoft.com/office/powerpoint/2010/main" val="34363098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29233280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18663665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vi-VN" b="1" i="0" dirty="0">
                <a:solidFill>
                  <a:srgbClr val="000000"/>
                </a:solidFill>
                <a:effectLst/>
                <a:latin typeface="inter"/>
              </a:rPr>
              <a:t>Sử dụng miễn phí và thuận tiện </a:t>
            </a:r>
          </a:p>
          <a:p>
            <a:pPr algn="l"/>
            <a:r>
              <a:rPr lang="vi-VN" b="0" i="0" u="none" strike="noStrike" dirty="0">
                <a:solidFill>
                  <a:srgbClr val="000000"/>
                </a:solidFill>
                <a:effectLst/>
                <a:latin typeface="inter"/>
              </a:rPr>
              <a:t>Bạn có thể sử dụng những tính năng cơ bản của </a:t>
            </a:r>
            <a:r>
              <a:rPr lang="vi-VN" b="0" i="0" u="none" strike="noStrike" dirty="0" err="1">
                <a:solidFill>
                  <a:srgbClr val="000000"/>
                </a:solidFill>
                <a:effectLst/>
                <a:latin typeface="inter"/>
              </a:rPr>
              <a:t>Firebase</a:t>
            </a:r>
            <a:r>
              <a:rPr lang="vi-VN" b="0" i="0" u="none" strike="noStrike" dirty="0">
                <a:solidFill>
                  <a:srgbClr val="000000"/>
                </a:solidFill>
                <a:effectLst/>
                <a:latin typeface="inter"/>
              </a:rPr>
              <a:t> miễn phí thông qua gói dịch vụ </a:t>
            </a:r>
            <a:r>
              <a:rPr lang="vi-VN" b="0" i="0" u="none" strike="noStrike" dirty="0" err="1">
                <a:solidFill>
                  <a:srgbClr val="000000"/>
                </a:solidFill>
                <a:effectLst/>
                <a:latin typeface="inter"/>
              </a:rPr>
              <a:t>Spark</a:t>
            </a:r>
            <a:r>
              <a:rPr lang="vi-VN" b="0" i="0" u="none" strike="noStrike" dirty="0">
                <a:solidFill>
                  <a:srgbClr val="000000"/>
                </a:solidFill>
                <a:effectLst/>
                <a:latin typeface="inter"/>
              </a:rPr>
              <a:t>. Với những tính năng cao hơn, bạn cần phải trả phí khá cao. Bên cạnh đó, cách đăng ký tài khoản </a:t>
            </a:r>
            <a:r>
              <a:rPr lang="vi-VN" b="0" i="0" u="none" strike="noStrike" dirty="0" err="1">
                <a:solidFill>
                  <a:srgbClr val="000000"/>
                </a:solidFill>
                <a:effectLst/>
                <a:latin typeface="inter"/>
              </a:rPr>
              <a:t>Firebase</a:t>
            </a:r>
            <a:r>
              <a:rPr lang="vi-VN" b="0" i="0" u="none" strike="noStrike" dirty="0">
                <a:solidFill>
                  <a:srgbClr val="000000"/>
                </a:solidFill>
                <a:effectLst/>
                <a:latin typeface="inter"/>
              </a:rPr>
              <a:t> cũng rất đơn giản. Bạn có thể đăng ký tài khoản </a:t>
            </a:r>
            <a:r>
              <a:rPr lang="vi-VN" b="0" i="0" u="none" strike="noStrike" dirty="0" err="1">
                <a:solidFill>
                  <a:srgbClr val="000000"/>
                </a:solidFill>
                <a:effectLst/>
                <a:latin typeface="inter"/>
              </a:rPr>
              <a:t>Firebase</a:t>
            </a:r>
            <a:r>
              <a:rPr lang="vi-VN" b="0" i="0" u="none" strike="noStrike" dirty="0">
                <a:solidFill>
                  <a:srgbClr val="000000"/>
                </a:solidFill>
                <a:effectLst/>
                <a:latin typeface="inter"/>
              </a:rPr>
              <a:t> thông qua tài khoản </a:t>
            </a:r>
            <a:r>
              <a:rPr lang="vi-VN" b="0" i="0" u="none" strike="noStrike" dirty="0" err="1">
                <a:solidFill>
                  <a:srgbClr val="000000"/>
                </a:solidFill>
                <a:effectLst/>
                <a:latin typeface="inter"/>
              </a:rPr>
              <a:t>Google</a:t>
            </a:r>
            <a:r>
              <a:rPr lang="vi-VN" b="0" i="0" u="none" strike="noStrike" dirty="0">
                <a:solidFill>
                  <a:srgbClr val="000000"/>
                </a:solidFill>
                <a:effectLst/>
                <a:latin typeface="inter"/>
              </a:rPr>
              <a:t>.  </a:t>
            </a:r>
            <a:endParaRPr lang="vi-VN" b="0" i="0" dirty="0">
              <a:solidFill>
                <a:srgbClr val="000000"/>
              </a:solidFill>
              <a:effectLst/>
              <a:latin typeface="inter"/>
            </a:endParaRPr>
          </a:p>
          <a:p>
            <a:pPr algn="l"/>
            <a:r>
              <a:rPr lang="vi-VN" b="1" i="0" dirty="0">
                <a:solidFill>
                  <a:srgbClr val="000000"/>
                </a:solidFill>
                <a:effectLst/>
                <a:latin typeface="inter"/>
              </a:rPr>
              <a:t>Dễ sử dụng và tích hợp</a:t>
            </a:r>
          </a:p>
          <a:p>
            <a:pPr algn="l"/>
            <a:r>
              <a:rPr lang="vi-VN" b="0" i="0" u="none" strike="noStrike" dirty="0" err="1">
                <a:solidFill>
                  <a:srgbClr val="000000"/>
                </a:solidFill>
                <a:effectLst/>
                <a:latin typeface="inter"/>
              </a:rPr>
              <a:t>Firebase</a:t>
            </a:r>
            <a:r>
              <a:rPr lang="vi-VN" b="0" i="0" u="none" strike="noStrike" dirty="0">
                <a:solidFill>
                  <a:srgbClr val="000000"/>
                </a:solidFill>
                <a:effectLst/>
                <a:latin typeface="inter"/>
              </a:rPr>
              <a:t> có giao diện trực quan và thân thiện. Sau khi đăng ký tài khoản, bạn chỉ cần đăng nhập vào là đã có thể sử dụng các tính năng của </a:t>
            </a:r>
            <a:r>
              <a:rPr lang="vi-VN" b="0" i="0" u="none" strike="noStrike" dirty="0" err="1">
                <a:solidFill>
                  <a:srgbClr val="000000"/>
                </a:solidFill>
                <a:effectLst/>
                <a:latin typeface="inter"/>
              </a:rPr>
              <a:t>Firebase</a:t>
            </a:r>
            <a:r>
              <a:rPr lang="vi-VN" b="0" i="0" u="none" strike="noStrike" dirty="0">
                <a:solidFill>
                  <a:srgbClr val="000000"/>
                </a:solidFill>
                <a:effectLst/>
                <a:latin typeface="inter"/>
              </a:rPr>
              <a:t>. Ngoài ra, </a:t>
            </a:r>
            <a:r>
              <a:rPr lang="vi-VN" b="0" i="0" u="none" strike="noStrike" dirty="0" err="1">
                <a:solidFill>
                  <a:srgbClr val="000000"/>
                </a:solidFill>
                <a:effectLst/>
                <a:latin typeface="inter"/>
              </a:rPr>
              <a:t>Firebase</a:t>
            </a:r>
            <a:r>
              <a:rPr lang="vi-VN" b="0" i="0" u="none" strike="noStrike" dirty="0">
                <a:solidFill>
                  <a:srgbClr val="000000"/>
                </a:solidFill>
                <a:effectLst/>
                <a:latin typeface="inter"/>
              </a:rPr>
              <a:t> có một kho </a:t>
            </a:r>
            <a:r>
              <a:rPr lang="vi-VN" b="0" i="0" u="none" strike="noStrike" dirty="0" err="1">
                <a:solidFill>
                  <a:srgbClr val="000000"/>
                </a:solidFill>
                <a:effectLst/>
                <a:latin typeface="inter"/>
              </a:rPr>
              <a:t>backend</a:t>
            </a:r>
            <a:r>
              <a:rPr lang="vi-VN" b="0" i="0" u="none" strike="noStrike" dirty="0">
                <a:solidFill>
                  <a:srgbClr val="000000"/>
                </a:solidFill>
                <a:effectLst/>
                <a:latin typeface="inter"/>
              </a:rPr>
              <a:t> với giao diện đa dạng, phong phú giúp bạn thoải mái lựa chọn.</a:t>
            </a:r>
            <a:endParaRPr lang="vi-VN" b="0" i="0" dirty="0">
              <a:solidFill>
                <a:srgbClr val="000000"/>
              </a:solidFill>
              <a:effectLst/>
              <a:latin typeface="inter"/>
            </a:endParaRPr>
          </a:p>
          <a:p>
            <a:pPr algn="l"/>
            <a:r>
              <a:rPr lang="vi-VN" b="0" i="0" u="none" strike="noStrike" dirty="0" err="1">
                <a:solidFill>
                  <a:srgbClr val="000000"/>
                </a:solidFill>
                <a:effectLst/>
                <a:latin typeface="inter"/>
              </a:rPr>
              <a:t>Firebase</a:t>
            </a:r>
            <a:r>
              <a:rPr lang="vi-VN" b="0" i="0" u="none" strike="noStrike" dirty="0">
                <a:solidFill>
                  <a:srgbClr val="000000"/>
                </a:solidFill>
                <a:effectLst/>
                <a:latin typeface="inter"/>
              </a:rPr>
              <a:t> còn có chức năng hỗ trợ tạo lập các tiêu chí nhằm giúp nâng cao thứ hạng của ứng dụng. Đồng thời, điều này còn giúp tăng khả năng khách hàng có thể tiếp cận được sản phẩm và tăng </a:t>
            </a:r>
            <a:r>
              <a:rPr lang="vi-VN" b="0" i="0" u="none" strike="noStrike" dirty="0" err="1">
                <a:solidFill>
                  <a:srgbClr val="000000"/>
                </a:solidFill>
                <a:effectLst/>
                <a:latin typeface="inter"/>
              </a:rPr>
              <a:t>traffic</a:t>
            </a:r>
            <a:r>
              <a:rPr lang="vi-VN" b="0" i="0" u="none" strike="noStrike" dirty="0">
                <a:solidFill>
                  <a:srgbClr val="000000"/>
                </a:solidFill>
                <a:effectLst/>
                <a:latin typeface="inter"/>
              </a:rPr>
              <a:t>. </a:t>
            </a:r>
            <a:endParaRPr lang="vi-VN" b="0" i="0" dirty="0">
              <a:solidFill>
                <a:srgbClr val="000000"/>
              </a:solidFill>
              <a:effectLst/>
              <a:latin typeface="inter"/>
            </a:endParaRPr>
          </a:p>
          <a:p>
            <a:pPr algn="l"/>
            <a:r>
              <a:rPr lang="vi-VN" b="1" i="0" dirty="0">
                <a:solidFill>
                  <a:srgbClr val="000000"/>
                </a:solidFill>
                <a:effectLst/>
                <a:latin typeface="inter"/>
              </a:rPr>
              <a:t>Đáp ứng nhu cầu của người dùng </a:t>
            </a:r>
          </a:p>
          <a:p>
            <a:pPr algn="l"/>
            <a:r>
              <a:rPr lang="vi-VN" b="0" i="0" u="none" strike="noStrike" dirty="0" err="1">
                <a:solidFill>
                  <a:srgbClr val="000000"/>
                </a:solidFill>
                <a:effectLst/>
                <a:latin typeface="inter"/>
              </a:rPr>
              <a:t>Firebase</a:t>
            </a:r>
            <a:r>
              <a:rPr lang="vi-VN" b="0" i="0" u="none" strike="noStrike" dirty="0">
                <a:solidFill>
                  <a:srgbClr val="000000"/>
                </a:solidFill>
                <a:effectLst/>
                <a:latin typeface="inter"/>
              </a:rPr>
              <a:t> chính là một phần của </a:t>
            </a:r>
            <a:r>
              <a:rPr lang="vi-VN" b="0" i="0" u="none" strike="noStrike" dirty="0" err="1">
                <a:solidFill>
                  <a:srgbClr val="000000"/>
                </a:solidFill>
                <a:effectLst/>
                <a:latin typeface="inter"/>
              </a:rPr>
              <a:t>Google</a:t>
            </a:r>
            <a:r>
              <a:rPr lang="vi-VN" b="0" i="0" u="none" strike="noStrike" dirty="0">
                <a:solidFill>
                  <a:srgbClr val="000000"/>
                </a:solidFill>
                <a:effectLst/>
                <a:latin typeface="inter"/>
              </a:rPr>
              <a:t>. Vì vậy, </a:t>
            </a:r>
            <a:r>
              <a:rPr lang="vi-VN" b="0" i="0" u="none" strike="noStrike" dirty="0" err="1">
                <a:solidFill>
                  <a:srgbClr val="000000"/>
                </a:solidFill>
                <a:effectLst/>
                <a:latin typeface="inter"/>
              </a:rPr>
              <a:t>Google</a:t>
            </a:r>
            <a:r>
              <a:rPr lang="vi-VN" b="0" i="0" u="none" strike="noStrike" dirty="0">
                <a:solidFill>
                  <a:srgbClr val="000000"/>
                </a:solidFill>
                <a:effectLst/>
                <a:latin typeface="inter"/>
              </a:rPr>
              <a:t> đã không ngừng khai thác và phát triển triệt để những điểm mạnh và các tính năng của </a:t>
            </a:r>
            <a:r>
              <a:rPr lang="vi-VN" b="0" i="0" u="none" strike="noStrike" dirty="0" err="1">
                <a:solidFill>
                  <a:srgbClr val="000000"/>
                </a:solidFill>
                <a:effectLst/>
                <a:latin typeface="inter"/>
              </a:rPr>
              <a:t>Firebase</a:t>
            </a:r>
            <a:r>
              <a:rPr lang="vi-VN" b="0" i="0" u="none" strike="noStrike" dirty="0">
                <a:solidFill>
                  <a:srgbClr val="000000"/>
                </a:solidFill>
                <a:effectLst/>
                <a:latin typeface="inter"/>
              </a:rPr>
              <a:t> nhằm tạo ra được những dịch vụ đáp ứng nhu cầu của người dùng. </a:t>
            </a:r>
            <a:endParaRPr lang="vi-VN" b="0" i="0" dirty="0">
              <a:solidFill>
                <a:srgbClr val="000000"/>
              </a:solidFill>
              <a:effectLst/>
              <a:latin typeface="inter"/>
            </a:endParaRPr>
          </a:p>
          <a:p>
            <a:pPr algn="l"/>
            <a:r>
              <a:rPr lang="vi-VN" b="0" i="0" u="none" strike="noStrike" dirty="0">
                <a:solidFill>
                  <a:srgbClr val="000000"/>
                </a:solidFill>
                <a:effectLst/>
                <a:latin typeface="inter"/>
              </a:rPr>
              <a:t>Theo </a:t>
            </a:r>
            <a:r>
              <a:rPr lang="vi-VN" b="0" i="0" u="none" strike="noStrike" dirty="0" err="1">
                <a:solidFill>
                  <a:srgbClr val="000000"/>
                </a:solidFill>
                <a:effectLst/>
                <a:latin typeface="inter"/>
              </a:rPr>
              <a:t>Gartner</a:t>
            </a:r>
            <a:r>
              <a:rPr lang="vi-VN" b="0" i="0" u="none" strike="noStrike" dirty="0">
                <a:solidFill>
                  <a:srgbClr val="000000"/>
                </a:solidFill>
                <a:effectLst/>
                <a:latin typeface="inter"/>
              </a:rPr>
              <a:t>, có tới khoảng 30% doanh nghiệp sử dụng máy học (ML - </a:t>
            </a:r>
            <a:r>
              <a:rPr lang="vi-VN" b="0" i="0" u="none" strike="noStrike" dirty="0" err="1">
                <a:solidFill>
                  <a:srgbClr val="000000"/>
                </a:solidFill>
                <a:effectLst/>
                <a:latin typeface="inter"/>
              </a:rPr>
              <a:t>Machine</a:t>
            </a:r>
            <a:r>
              <a:rPr lang="vi-VN" b="0" i="0" u="none" strike="noStrike" dirty="0">
                <a:solidFill>
                  <a:srgbClr val="000000"/>
                </a:solidFill>
                <a:effectLst/>
                <a:latin typeface="inter"/>
              </a:rPr>
              <a:t> </a:t>
            </a:r>
            <a:r>
              <a:rPr lang="vi-VN" b="0" i="0" u="none" strike="noStrike" dirty="0" err="1">
                <a:solidFill>
                  <a:srgbClr val="000000"/>
                </a:solidFill>
                <a:effectLst/>
                <a:latin typeface="inter"/>
              </a:rPr>
              <a:t>Learning</a:t>
            </a:r>
            <a:r>
              <a:rPr lang="vi-VN" b="0" i="0" u="none" strike="noStrike" dirty="0">
                <a:solidFill>
                  <a:srgbClr val="000000"/>
                </a:solidFill>
                <a:effectLst/>
                <a:latin typeface="inter"/>
              </a:rPr>
              <a:t>) trong quy trình của họ. Nhận thấy được điều này, </a:t>
            </a:r>
            <a:r>
              <a:rPr lang="vi-VN" b="0" i="0" u="none" strike="noStrike" dirty="0" err="1">
                <a:solidFill>
                  <a:srgbClr val="000000"/>
                </a:solidFill>
                <a:effectLst/>
                <a:latin typeface="inter"/>
              </a:rPr>
              <a:t>Firebase</a:t>
            </a:r>
            <a:r>
              <a:rPr lang="vi-VN" b="0" i="0" u="none" strike="noStrike" dirty="0">
                <a:solidFill>
                  <a:srgbClr val="000000"/>
                </a:solidFill>
                <a:effectLst/>
                <a:latin typeface="inter"/>
              </a:rPr>
              <a:t> đã cung cấp cho các lập trình viên máy học với các API có sẵn cho các tính năng khác nhau của nền tảng di động. Điều này sẽ giúp cho họ phát triển ứng dụng một cách tốt nhất. </a:t>
            </a:r>
            <a:endParaRPr lang="vi-VN" b="0" i="0" dirty="0">
              <a:solidFill>
                <a:srgbClr val="000000"/>
              </a:solidFill>
              <a:effectLst/>
              <a:latin typeface="inter"/>
            </a:endParaRPr>
          </a:p>
          <a:p>
            <a:pPr algn="l"/>
            <a:r>
              <a:rPr lang="vi-VN" b="1" i="0" dirty="0">
                <a:solidFill>
                  <a:srgbClr val="000000"/>
                </a:solidFill>
                <a:effectLst/>
                <a:latin typeface="inter"/>
              </a:rPr>
              <a:t>Cập nhật liên tục và đa nền tảng</a:t>
            </a:r>
          </a:p>
          <a:p>
            <a:pPr algn="l"/>
            <a:r>
              <a:rPr lang="vi-VN" b="0" i="0" u="none" strike="noStrike" dirty="0" err="1">
                <a:solidFill>
                  <a:srgbClr val="000000"/>
                </a:solidFill>
                <a:effectLst/>
                <a:latin typeface="inter"/>
              </a:rPr>
              <a:t>Firebase</a:t>
            </a:r>
            <a:r>
              <a:rPr lang="vi-VN" b="0" i="0" u="none" strike="noStrike" dirty="0">
                <a:solidFill>
                  <a:srgbClr val="000000"/>
                </a:solidFill>
                <a:effectLst/>
                <a:latin typeface="inter"/>
              </a:rPr>
              <a:t> liên tục cập nhật và có tốc độ phát triển rất nhanh. Nhờ đó mà lập trình viên tiết kiệm được thời gian phát triển và tiếp thị ứng dụng. Bên cạnh đó, </a:t>
            </a:r>
            <a:r>
              <a:rPr lang="vi-VN" b="0" i="0" u="none" strike="noStrike" dirty="0" err="1">
                <a:solidFill>
                  <a:srgbClr val="000000"/>
                </a:solidFill>
                <a:effectLst/>
                <a:latin typeface="inter"/>
              </a:rPr>
              <a:t>Firebase</a:t>
            </a:r>
            <a:r>
              <a:rPr lang="vi-VN" b="0" i="0" u="none" strike="noStrike" dirty="0">
                <a:solidFill>
                  <a:srgbClr val="000000"/>
                </a:solidFill>
                <a:effectLst/>
                <a:latin typeface="inter"/>
              </a:rPr>
              <a:t> là một nền tảng đa dịch vụ. Điều này được thể hiện thông qua việc </a:t>
            </a:r>
            <a:r>
              <a:rPr lang="vi-VN" b="0" i="0" u="none" strike="noStrike" dirty="0" err="1">
                <a:solidFill>
                  <a:srgbClr val="000000"/>
                </a:solidFill>
                <a:effectLst/>
                <a:latin typeface="inter"/>
              </a:rPr>
              <a:t>Firebase</a:t>
            </a:r>
            <a:r>
              <a:rPr lang="vi-VN" b="0" i="0" u="none" strike="noStrike" dirty="0">
                <a:solidFill>
                  <a:srgbClr val="000000"/>
                </a:solidFill>
                <a:effectLst/>
                <a:latin typeface="inter"/>
              </a:rPr>
              <a:t> cung cấp đa dạng các dịch vụ với mục đích phát triển </a:t>
            </a:r>
            <a:r>
              <a:rPr lang="vi-VN" b="0" i="0" u="none" strike="noStrike" dirty="0" err="1">
                <a:solidFill>
                  <a:srgbClr val="000000"/>
                </a:solidFill>
                <a:effectLst/>
                <a:latin typeface="inter"/>
              </a:rPr>
              <a:t>website</a:t>
            </a:r>
            <a:r>
              <a:rPr lang="vi-VN" b="0" i="0" u="none" strike="noStrike" dirty="0">
                <a:solidFill>
                  <a:srgbClr val="000000"/>
                </a:solidFill>
                <a:effectLst/>
                <a:latin typeface="inter"/>
              </a:rPr>
              <a:t>. Qua đó, nhà phát triển có thể dễ dàng lựa chọn được </a:t>
            </a:r>
            <a:r>
              <a:rPr lang="vi-VN" b="0" i="0" u="none" strike="noStrike" dirty="0" err="1">
                <a:solidFill>
                  <a:srgbClr val="000000"/>
                </a:solidFill>
                <a:effectLst/>
                <a:latin typeface="inter"/>
              </a:rPr>
              <a:t>database</a:t>
            </a:r>
            <a:r>
              <a:rPr lang="vi-VN" b="0" i="0" u="none" strike="noStrike" dirty="0">
                <a:solidFill>
                  <a:srgbClr val="000000"/>
                </a:solidFill>
                <a:effectLst/>
                <a:latin typeface="inter"/>
              </a:rPr>
              <a:t> </a:t>
            </a:r>
            <a:r>
              <a:rPr lang="vi-VN" b="0" i="0" u="none" strike="noStrike" dirty="0" err="1">
                <a:solidFill>
                  <a:srgbClr val="000000"/>
                </a:solidFill>
                <a:effectLst/>
                <a:latin typeface="inter"/>
              </a:rPr>
              <a:t>Firestore</a:t>
            </a:r>
            <a:r>
              <a:rPr lang="vi-VN" b="0" i="0" u="none" strike="noStrike" dirty="0">
                <a:solidFill>
                  <a:srgbClr val="000000"/>
                </a:solidFill>
                <a:effectLst/>
                <a:latin typeface="inter"/>
              </a:rPr>
              <a:t> hoặc </a:t>
            </a:r>
            <a:r>
              <a:rPr lang="vi-VN" b="0" i="0" u="none" strike="noStrike" dirty="0" err="1">
                <a:solidFill>
                  <a:srgbClr val="000000"/>
                </a:solidFill>
                <a:effectLst/>
                <a:latin typeface="inter"/>
              </a:rPr>
              <a:t>Realtime</a:t>
            </a:r>
            <a:r>
              <a:rPr lang="vi-VN" b="0" i="0" u="none" strike="noStrike" dirty="0">
                <a:solidFill>
                  <a:srgbClr val="000000"/>
                </a:solidFill>
                <a:effectLst/>
                <a:latin typeface="inter"/>
              </a:rPr>
              <a:t> theo mong muốn.</a:t>
            </a:r>
            <a:endParaRPr lang="vi-VN" b="0" i="0" dirty="0">
              <a:solidFill>
                <a:srgbClr val="000000"/>
              </a:solidFill>
              <a:effectLst/>
              <a:latin typeface="inter"/>
            </a:endParaRPr>
          </a:p>
        </p:txBody>
      </p:sp>
    </p:spTree>
    <p:extLst>
      <p:ext uri="{BB962C8B-B14F-4D97-AF65-F5344CB8AC3E}">
        <p14:creationId xmlns:p14="http://schemas.microsoft.com/office/powerpoint/2010/main" val="19956593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vi-VN" b="1" i="0" dirty="0">
                <a:solidFill>
                  <a:srgbClr val="000000"/>
                </a:solidFill>
                <a:effectLst/>
                <a:latin typeface="inter"/>
              </a:rPr>
              <a:t>Giới hạn về quy mô ứng dụng</a:t>
            </a:r>
          </a:p>
          <a:p>
            <a:pPr algn="l"/>
            <a:r>
              <a:rPr lang="vi-VN" b="0" i="0" u="none" strike="noStrike" dirty="0" err="1">
                <a:solidFill>
                  <a:srgbClr val="000000"/>
                </a:solidFill>
                <a:effectLst/>
                <a:latin typeface="inter"/>
              </a:rPr>
              <a:t>Firebase</a:t>
            </a:r>
            <a:r>
              <a:rPr lang="vi-VN" b="0" i="0" u="none" strike="noStrike" dirty="0">
                <a:solidFill>
                  <a:srgbClr val="000000"/>
                </a:solidFill>
                <a:effectLst/>
                <a:latin typeface="inter"/>
              </a:rPr>
              <a:t> là một phần </a:t>
            </a:r>
            <a:r>
              <a:rPr lang="vi-VN" b="0" i="0" u="none" strike="noStrike" dirty="0" err="1">
                <a:solidFill>
                  <a:srgbClr val="000000"/>
                </a:solidFill>
                <a:effectLst/>
                <a:latin typeface="inter"/>
              </a:rPr>
              <a:t>Subdomain</a:t>
            </a:r>
            <a:r>
              <a:rPr lang="vi-VN" b="0" i="0" u="none" strike="noStrike" dirty="0">
                <a:solidFill>
                  <a:srgbClr val="000000"/>
                </a:solidFill>
                <a:effectLst/>
                <a:latin typeface="inter"/>
              </a:rPr>
              <a:t> của </a:t>
            </a:r>
            <a:r>
              <a:rPr lang="vi-VN" b="0" i="0" u="none" strike="noStrike" dirty="0" err="1">
                <a:solidFill>
                  <a:srgbClr val="000000"/>
                </a:solidFill>
                <a:effectLst/>
                <a:latin typeface="inter"/>
              </a:rPr>
              <a:t>Google</a:t>
            </a:r>
            <a:r>
              <a:rPr lang="vi-VN" b="0" i="0" u="none" strike="noStrike" dirty="0">
                <a:solidFill>
                  <a:srgbClr val="000000"/>
                </a:solidFill>
                <a:effectLst/>
                <a:latin typeface="inter"/>
              </a:rPr>
              <a:t>. Nền tảng này hiện đang bị chặn ở một số quốc gia, trong đó có Trung Quốc. Bên cạnh đó, tất cả cơ sở hạ tầng của nền tảng đều hoạt động trên </a:t>
            </a:r>
            <a:r>
              <a:rPr lang="vi-VN" b="0" i="0" u="none" strike="noStrike" dirty="0" err="1">
                <a:solidFill>
                  <a:srgbClr val="000000"/>
                </a:solidFill>
                <a:effectLst/>
                <a:latin typeface="inter"/>
              </a:rPr>
              <a:t>Google</a:t>
            </a:r>
            <a:r>
              <a:rPr lang="vi-VN" b="0" i="0" u="none" strike="noStrike" dirty="0">
                <a:solidFill>
                  <a:srgbClr val="000000"/>
                </a:solidFill>
                <a:effectLst/>
                <a:latin typeface="inter"/>
              </a:rPr>
              <a:t> </a:t>
            </a:r>
            <a:r>
              <a:rPr lang="vi-VN" b="0" i="0" u="none" strike="noStrike" dirty="0" err="1">
                <a:solidFill>
                  <a:srgbClr val="000000"/>
                </a:solidFill>
                <a:effectLst/>
                <a:latin typeface="inter"/>
              </a:rPr>
              <a:t>Cloud</a:t>
            </a:r>
            <a:r>
              <a:rPr lang="vi-VN" b="0" i="0" u="none" strike="noStrike" dirty="0">
                <a:solidFill>
                  <a:srgbClr val="000000"/>
                </a:solidFill>
                <a:effectLst/>
                <a:latin typeface="inter"/>
              </a:rPr>
              <a:t>. Điều này đồng nghĩa với việc người dùng không thể chạy ứng dụng </a:t>
            </a:r>
            <a:r>
              <a:rPr lang="vi-VN" b="0" i="0" u="none" strike="noStrike" dirty="0" err="1">
                <a:solidFill>
                  <a:srgbClr val="000000"/>
                </a:solidFill>
                <a:effectLst/>
                <a:latin typeface="inter"/>
              </a:rPr>
              <a:t>Firebase</a:t>
            </a:r>
            <a:r>
              <a:rPr lang="vi-VN" b="0" i="0" u="none" strike="noStrike" dirty="0">
                <a:solidFill>
                  <a:srgbClr val="000000"/>
                </a:solidFill>
                <a:effectLst/>
                <a:latin typeface="inter"/>
              </a:rPr>
              <a:t> trên những đơn vị cung cấp đám mây khác. </a:t>
            </a:r>
            <a:endParaRPr lang="vi-VN" b="0" i="0" dirty="0">
              <a:solidFill>
                <a:srgbClr val="000000"/>
              </a:solidFill>
              <a:effectLst/>
              <a:latin typeface="inter"/>
            </a:endParaRPr>
          </a:p>
          <a:p>
            <a:pPr algn="l"/>
            <a:r>
              <a:rPr lang="vi-VN" b="1" i="0" dirty="0">
                <a:solidFill>
                  <a:srgbClr val="000000"/>
                </a:solidFill>
                <a:effectLst/>
                <a:latin typeface="inter"/>
              </a:rPr>
              <a:t>Khả năng tùy chỉnh hạn chế </a:t>
            </a:r>
          </a:p>
          <a:p>
            <a:pPr algn="l"/>
            <a:r>
              <a:rPr lang="vi-VN" b="0" i="0" u="none" strike="noStrike" dirty="0" err="1">
                <a:solidFill>
                  <a:srgbClr val="000000"/>
                </a:solidFill>
                <a:effectLst/>
                <a:latin typeface="inter"/>
              </a:rPr>
              <a:t>Firebase</a:t>
            </a:r>
            <a:r>
              <a:rPr lang="vi-VN" b="0" i="0" u="none" strike="noStrike" dirty="0">
                <a:solidFill>
                  <a:srgbClr val="000000"/>
                </a:solidFill>
                <a:effectLst/>
                <a:latin typeface="inter"/>
              </a:rPr>
              <a:t> chỉ có cơ sở dữ liệu được lưu dưới dạng JSON và không có SQL. Điều này sẽ gây khó khăn trong việc di chuyển và xử lý dữ liệu. Hơn nữa, </a:t>
            </a:r>
            <a:r>
              <a:rPr lang="vi-VN" b="0" i="0" u="none" strike="noStrike" dirty="0" err="1">
                <a:solidFill>
                  <a:srgbClr val="000000"/>
                </a:solidFill>
                <a:effectLst/>
                <a:latin typeface="inter"/>
              </a:rPr>
              <a:t>Firebase</a:t>
            </a:r>
            <a:r>
              <a:rPr lang="vi-VN" b="0" i="0" u="none" strike="noStrike" dirty="0">
                <a:solidFill>
                  <a:srgbClr val="000000"/>
                </a:solidFill>
                <a:effectLst/>
                <a:latin typeface="inter"/>
              </a:rPr>
              <a:t> không phải là một mã nguồn mở. Do đó, lập trình viên không thể thay đổi được mã nguồn của </a:t>
            </a:r>
            <a:r>
              <a:rPr lang="vi-VN" b="0" i="0" u="none" strike="noStrike" dirty="0" err="1">
                <a:solidFill>
                  <a:srgbClr val="000000"/>
                </a:solidFill>
                <a:effectLst/>
                <a:latin typeface="inter"/>
              </a:rPr>
              <a:t>Firebase</a:t>
            </a:r>
            <a:r>
              <a:rPr lang="vi-VN" b="0" i="0" u="none" strike="noStrike" dirty="0">
                <a:solidFill>
                  <a:srgbClr val="000000"/>
                </a:solidFill>
                <a:effectLst/>
                <a:latin typeface="inter"/>
              </a:rPr>
              <a:t>, từ đó gây trở ngại cho việc cải tiến sản phẩm. </a:t>
            </a:r>
            <a:endParaRPr lang="vi-VN" b="0" i="0" dirty="0">
              <a:solidFill>
                <a:srgbClr val="000000"/>
              </a:solidFill>
              <a:effectLst/>
              <a:latin typeface="inter"/>
            </a:endParaRPr>
          </a:p>
          <a:p>
            <a:pPr algn="l"/>
            <a:r>
              <a:rPr lang="vi-VN" b="0" i="0" u="none" strike="noStrike" dirty="0">
                <a:solidFill>
                  <a:srgbClr val="000000"/>
                </a:solidFill>
                <a:effectLst/>
                <a:latin typeface="inter"/>
              </a:rPr>
              <a:t>Bên cạnh đó, nhà phát triển không có quyền truy cập mã nguồn. Vì vậy, đối với những ứng dụng lớn, việc chuyển đổi sang các nhà cung cấp khác không phải là một nhiệm vụ dễ dàng. Để thực hiện được việc này thì toàn bộ </a:t>
            </a:r>
            <a:r>
              <a:rPr lang="vi-VN" b="0" i="0" u="none" strike="noStrike" dirty="0" err="1">
                <a:solidFill>
                  <a:srgbClr val="000000"/>
                </a:solidFill>
                <a:effectLst/>
                <a:latin typeface="inter"/>
              </a:rPr>
              <a:t>backend</a:t>
            </a:r>
            <a:r>
              <a:rPr lang="vi-VN" b="0" i="0" u="none" strike="noStrike" dirty="0">
                <a:solidFill>
                  <a:srgbClr val="000000"/>
                </a:solidFill>
                <a:effectLst/>
                <a:latin typeface="inter"/>
              </a:rPr>
              <a:t> sẽ cần phải xây dựng lại từ đầu. </a:t>
            </a:r>
            <a:endParaRPr lang="vi-VN" b="0" i="0" dirty="0">
              <a:solidFill>
                <a:srgbClr val="000000"/>
              </a:solidFill>
              <a:effectLst/>
              <a:latin typeface="inter"/>
            </a:endParaRPr>
          </a:p>
          <a:p>
            <a:pPr algn="l"/>
            <a:r>
              <a:rPr lang="vi-VN" b="1" i="0" dirty="0">
                <a:solidFill>
                  <a:srgbClr val="000000"/>
                </a:solidFill>
                <a:effectLst/>
                <a:latin typeface="inter"/>
              </a:rPr>
              <a:t>Bảo mật còn yếu </a:t>
            </a:r>
          </a:p>
          <a:p>
            <a:pPr algn="l"/>
            <a:r>
              <a:rPr lang="vi-VN" b="0" i="0" u="none" strike="noStrike" dirty="0">
                <a:solidFill>
                  <a:srgbClr val="000000"/>
                </a:solidFill>
                <a:effectLst/>
                <a:latin typeface="inter"/>
              </a:rPr>
              <a:t>Nhược điểm bảo mật còn yếu của </a:t>
            </a:r>
            <a:r>
              <a:rPr lang="vi-VN" b="0" i="0" u="none" strike="noStrike" dirty="0" err="1">
                <a:solidFill>
                  <a:srgbClr val="000000"/>
                </a:solidFill>
                <a:effectLst/>
                <a:latin typeface="inter"/>
              </a:rPr>
              <a:t>Firebase</a:t>
            </a:r>
            <a:r>
              <a:rPr lang="vi-VN" b="0" i="0" u="none" strike="noStrike" dirty="0">
                <a:solidFill>
                  <a:srgbClr val="000000"/>
                </a:solidFill>
                <a:effectLst/>
                <a:latin typeface="inter"/>
              </a:rPr>
              <a:t> có thể được thể hiện thông qua việc tất cả cơ sở dữ liệu được lưu trữ dưới dạng JSON. JSON là một định dạng nhẹ, không phụ thuộc vào ngôn ngữ và dễ sử dụng. Tuy nhiên, trong một số trường hợp, JSON được đánh giá là độc hại và sẽ xảy ra các vấn đề liên quan đến bảo mật. </a:t>
            </a:r>
            <a:endParaRPr lang="vi-VN" b="0" i="0" dirty="0">
              <a:solidFill>
                <a:srgbClr val="000000"/>
              </a:solidFill>
              <a:effectLst/>
              <a:latin typeface="inter"/>
            </a:endParaRPr>
          </a:p>
          <a:p>
            <a:pPr algn="l"/>
            <a:r>
              <a:rPr lang="vi-VN" b="1" i="0" dirty="0">
                <a:solidFill>
                  <a:srgbClr val="000000"/>
                </a:solidFill>
                <a:effectLst/>
                <a:latin typeface="inter"/>
              </a:rPr>
              <a:t>Giá các dịch vụ của </a:t>
            </a:r>
            <a:r>
              <a:rPr lang="vi-VN" b="1" i="0" dirty="0" err="1">
                <a:solidFill>
                  <a:srgbClr val="000000"/>
                </a:solidFill>
                <a:effectLst/>
                <a:latin typeface="inter"/>
              </a:rPr>
              <a:t>Firebase</a:t>
            </a:r>
            <a:r>
              <a:rPr lang="vi-VN" b="1" i="0" dirty="0">
                <a:solidFill>
                  <a:srgbClr val="000000"/>
                </a:solidFill>
                <a:effectLst/>
                <a:latin typeface="inter"/>
              </a:rPr>
              <a:t> </a:t>
            </a:r>
          </a:p>
          <a:p>
            <a:pPr algn="l"/>
            <a:r>
              <a:rPr lang="vi-VN" b="0" i="0" u="none" strike="noStrike" dirty="0">
                <a:solidFill>
                  <a:srgbClr val="000000"/>
                </a:solidFill>
                <a:effectLst/>
                <a:latin typeface="inter"/>
              </a:rPr>
              <a:t>Hiện nay, </a:t>
            </a:r>
            <a:r>
              <a:rPr lang="vi-VN" b="0" i="0" u="none" strike="noStrike" dirty="0" err="1">
                <a:solidFill>
                  <a:srgbClr val="000000"/>
                </a:solidFill>
                <a:effectLst/>
                <a:latin typeface="inter"/>
              </a:rPr>
              <a:t>Firebase</a:t>
            </a:r>
            <a:r>
              <a:rPr lang="vi-VN" b="0" i="0" u="none" strike="noStrike" dirty="0">
                <a:solidFill>
                  <a:srgbClr val="000000"/>
                </a:solidFill>
                <a:effectLst/>
                <a:latin typeface="inter"/>
              </a:rPr>
              <a:t> cung cấp cả gói dịch vụ mất phí và miễn phí. Trong đó, </a:t>
            </a:r>
            <a:r>
              <a:rPr lang="vi-VN" b="0" i="0" u="none" strike="noStrike" dirty="0" err="1">
                <a:solidFill>
                  <a:srgbClr val="000000"/>
                </a:solidFill>
                <a:effectLst/>
                <a:latin typeface="inter"/>
              </a:rPr>
              <a:t>Spark</a:t>
            </a:r>
            <a:r>
              <a:rPr lang="vi-VN" b="0" i="0" u="none" strike="noStrike" dirty="0">
                <a:solidFill>
                  <a:srgbClr val="000000"/>
                </a:solidFill>
                <a:effectLst/>
                <a:latin typeface="inter"/>
              </a:rPr>
              <a:t> đang là gói dịch vụ miễn phí với dung lượng lưu trữ 10GB, SSL cùng với nhiều trang </a:t>
            </a:r>
            <a:r>
              <a:rPr lang="vi-VN" b="0" i="0" u="none" strike="noStrike" dirty="0" err="1">
                <a:solidFill>
                  <a:srgbClr val="000000"/>
                </a:solidFill>
                <a:effectLst/>
                <a:latin typeface="inter"/>
              </a:rPr>
              <a:t>web</a:t>
            </a:r>
            <a:r>
              <a:rPr lang="vi-VN" b="0" i="0" u="none" strike="noStrike" dirty="0">
                <a:solidFill>
                  <a:srgbClr val="000000"/>
                </a:solidFill>
                <a:effectLst/>
                <a:latin typeface="inter"/>
              </a:rPr>
              <a:t> và các tên miền tùy chỉnh,... </a:t>
            </a:r>
            <a:endParaRPr lang="vi-VN" b="0" i="0" dirty="0">
              <a:solidFill>
                <a:srgbClr val="000000"/>
              </a:solidFill>
              <a:effectLst/>
              <a:latin typeface="inter"/>
            </a:endParaRPr>
          </a:p>
          <a:p>
            <a:pPr algn="l"/>
            <a:r>
              <a:rPr lang="vi-VN" b="0" i="0" u="none" strike="noStrike" dirty="0">
                <a:solidFill>
                  <a:srgbClr val="000000"/>
                </a:solidFill>
                <a:effectLst/>
                <a:latin typeface="inter"/>
              </a:rPr>
              <a:t>Còn gói dịch vụ mất phí của </a:t>
            </a:r>
            <a:r>
              <a:rPr lang="vi-VN" b="0" i="0" u="none" strike="noStrike" dirty="0" err="1">
                <a:solidFill>
                  <a:srgbClr val="000000"/>
                </a:solidFill>
                <a:effectLst/>
                <a:latin typeface="inter"/>
              </a:rPr>
              <a:t>Firebase</a:t>
            </a:r>
            <a:r>
              <a:rPr lang="vi-VN" b="0" i="0" u="none" strike="noStrike" dirty="0">
                <a:solidFill>
                  <a:srgbClr val="000000"/>
                </a:solidFill>
                <a:effectLst/>
                <a:latin typeface="inter"/>
              </a:rPr>
              <a:t> chính là </a:t>
            </a:r>
            <a:r>
              <a:rPr lang="vi-VN" b="0" i="0" u="none" strike="noStrike" dirty="0" err="1">
                <a:solidFill>
                  <a:srgbClr val="000000"/>
                </a:solidFill>
                <a:effectLst/>
                <a:latin typeface="inter"/>
              </a:rPr>
              <a:t>Blaze</a:t>
            </a:r>
            <a:r>
              <a:rPr lang="vi-VN" b="0" i="0" u="none" strike="noStrike" dirty="0">
                <a:solidFill>
                  <a:srgbClr val="000000"/>
                </a:solidFill>
                <a:effectLst/>
                <a:latin typeface="inter"/>
              </a:rPr>
              <a:t>. Gói này có tất cả các tính năng của gói </a:t>
            </a:r>
            <a:r>
              <a:rPr lang="vi-VN" b="0" i="0" u="none" strike="noStrike" dirty="0" err="1">
                <a:solidFill>
                  <a:srgbClr val="000000"/>
                </a:solidFill>
                <a:effectLst/>
                <a:latin typeface="inter"/>
              </a:rPr>
              <a:t>Spark</a:t>
            </a:r>
            <a:r>
              <a:rPr lang="vi-VN" b="0" i="0" u="none" strike="noStrike" dirty="0">
                <a:solidFill>
                  <a:srgbClr val="000000"/>
                </a:solidFill>
                <a:effectLst/>
                <a:latin typeface="inter"/>
              </a:rPr>
              <a:t> và có thêm một số tính năng nâng cao nữa nhằm mang đến cho người dùng những trải nghiệm tuyệt vời hơn. Hiện nay, gói </a:t>
            </a:r>
            <a:r>
              <a:rPr lang="vi-VN" b="0" i="0" u="none" strike="noStrike" dirty="0" err="1">
                <a:solidFill>
                  <a:srgbClr val="000000"/>
                </a:solidFill>
                <a:effectLst/>
                <a:latin typeface="inter"/>
              </a:rPr>
              <a:t>Blaze</a:t>
            </a:r>
            <a:r>
              <a:rPr lang="vi-VN" b="0" i="0" u="none" strike="noStrike" dirty="0">
                <a:solidFill>
                  <a:srgbClr val="000000"/>
                </a:solidFill>
                <a:effectLst/>
                <a:latin typeface="inter"/>
              </a:rPr>
              <a:t> có giá khoảng 0,026 USD/GB cho việc lưu trữ và tương ứng cho từng GB dung lượng.</a:t>
            </a:r>
            <a:endParaRPr lang="vi-VN" b="0" i="0" dirty="0">
              <a:solidFill>
                <a:srgbClr val="000000"/>
              </a:solidFill>
              <a:effectLst/>
              <a:latin typeface="inter"/>
            </a:endParaRPr>
          </a:p>
          <a:p>
            <a:pPr algn="l"/>
            <a:endParaRPr lang="vi-VN" b="0" i="0" dirty="0">
              <a:solidFill>
                <a:srgbClr val="000000"/>
              </a:solidFill>
              <a:effectLst/>
              <a:latin typeface="inter"/>
            </a:endParaRPr>
          </a:p>
        </p:txBody>
      </p:sp>
    </p:spTree>
    <p:extLst>
      <p:ext uri="{BB962C8B-B14F-4D97-AF65-F5344CB8AC3E}">
        <p14:creationId xmlns:p14="http://schemas.microsoft.com/office/powerpoint/2010/main" val="5925745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853595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2762760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1934393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4108052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vi-VN" sz="1100" dirty="0">
                <a:latin typeface="+mn-lt"/>
              </a:rPr>
              <a:t>Đặc điểm: Bảo mật riêng (WS </a:t>
            </a:r>
            <a:r>
              <a:rPr lang="vi-VN" sz="1100" dirty="0" err="1">
                <a:latin typeface="+mn-lt"/>
              </a:rPr>
              <a:t>Security</a:t>
            </a:r>
            <a:r>
              <a:rPr lang="vi-VN" sz="1100" dirty="0">
                <a:latin typeface="+mn-lt"/>
              </a:rPr>
              <a:t>); sử dụng ngôn ngữ lập trình &amp; thực hiện trên những nền tảng độc lập. Tuy nhiên SOAP </a:t>
            </a:r>
            <a:r>
              <a:rPr lang="vi-VN" sz="1100" dirty="0" err="1">
                <a:latin typeface="+mn-lt"/>
              </a:rPr>
              <a:t>web</a:t>
            </a:r>
            <a:r>
              <a:rPr lang="vi-VN" sz="1100" dirty="0">
                <a:latin typeface="+mn-lt"/>
              </a:rPr>
              <a:t> </a:t>
            </a:r>
            <a:r>
              <a:rPr lang="vi-VN" sz="1100" dirty="0" err="1">
                <a:latin typeface="+mn-lt"/>
              </a:rPr>
              <a:t>service</a:t>
            </a:r>
            <a:r>
              <a:rPr lang="vi-VN" sz="1100" dirty="0">
                <a:latin typeface="+mn-lt"/>
              </a:rPr>
              <a:t> khá chậm, dùng nhiều băng thông &amp; tài nguyên </a:t>
            </a:r>
            <a:r>
              <a:rPr lang="vi-VN" sz="1100" dirty="0" err="1">
                <a:latin typeface="+mn-lt"/>
              </a:rPr>
              <a:t>web</a:t>
            </a:r>
            <a:r>
              <a:rPr lang="vi-VN" sz="1100" dirty="0">
                <a:latin typeface="+mn-lt"/>
              </a:rPr>
              <a:t>; phụ thuộc vào WSDL (ngôn ngữ định nghĩa </a:t>
            </a:r>
            <a:r>
              <a:rPr lang="vi-VN" sz="1100" dirty="0" err="1">
                <a:latin typeface="+mn-lt"/>
              </a:rPr>
              <a:t>web</a:t>
            </a:r>
            <a:r>
              <a:rPr lang="vi-VN" sz="1100" dirty="0">
                <a:latin typeface="+mn-lt"/>
              </a:rPr>
              <a:t> </a:t>
            </a:r>
            <a:r>
              <a:rPr lang="vi-VN" sz="1100" dirty="0" err="1">
                <a:latin typeface="+mn-lt"/>
              </a:rPr>
              <a:t>service</a:t>
            </a:r>
            <a:r>
              <a:rPr lang="vi-VN" sz="1100" dirty="0">
                <a:latin typeface="+mn-lt"/>
              </a:rPr>
              <a:t>).</a:t>
            </a:r>
          </a:p>
          <a:p>
            <a:endParaRPr lang="vi-VN" dirty="0"/>
          </a:p>
        </p:txBody>
      </p:sp>
    </p:spTree>
    <p:extLst>
      <p:ext uri="{BB962C8B-B14F-4D97-AF65-F5344CB8AC3E}">
        <p14:creationId xmlns:p14="http://schemas.microsoft.com/office/powerpoint/2010/main" val="605156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1072688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9" name="Google Shape;9;p2"/>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10" name="Google Shape;10;p2"/>
          <p:cNvCxnSpPr/>
          <p:nvPr/>
        </p:nvCxnSpPr>
        <p:spPr>
          <a:xfrm flipH="1">
            <a:off x="5827050" y="451300"/>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chemeClr val="dk2"/>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 name="Google Shape;48;p3"/>
          <p:cNvSpPr txBox="1">
            <a:spLocks noGrp="1"/>
          </p:cNvSpPr>
          <p:nvPr>
            <p:ph type="title" idx="2" hasCustomPrompt="1"/>
          </p:nvPr>
        </p:nvSpPr>
        <p:spPr>
          <a:xfrm>
            <a:off x="2971800" y="1161288"/>
            <a:ext cx="2967600" cy="106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9" name="Google Shape;49;p3"/>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 name="Google Shape;69;p3"/>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3" name="Google Shape;103;p3"/>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3"/>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05" name="Google Shape;105;p3"/>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9"/>
        <p:cNvGrpSpPr/>
        <p:nvPr/>
      </p:nvGrpSpPr>
      <p:grpSpPr>
        <a:xfrm>
          <a:off x="0" y="0"/>
          <a:ext cx="0" cy="0"/>
          <a:chOff x="0" y="0"/>
          <a:chExt cx="0" cy="0"/>
        </a:xfrm>
      </p:grpSpPr>
      <p:sp>
        <p:nvSpPr>
          <p:cNvPr id="110" name="Google Shape;110;p4"/>
          <p:cNvSpPr txBox="1">
            <a:spLocks noGrp="1"/>
          </p:cNvSpPr>
          <p:nvPr>
            <p:ph type="subTitle" idx="1"/>
          </p:nvPr>
        </p:nvSpPr>
        <p:spPr>
          <a:xfrm>
            <a:off x="2167128" y="3054096"/>
            <a:ext cx="4809600" cy="1134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grpSp>
        <p:nvGrpSpPr>
          <p:cNvPr id="111" name="Google Shape;111;p4"/>
          <p:cNvGrpSpPr/>
          <p:nvPr/>
        </p:nvGrpSpPr>
        <p:grpSpPr>
          <a:xfrm>
            <a:off x="4484494" y="4433000"/>
            <a:ext cx="175013" cy="27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4"/>
          <p:cNvSpPr txBox="1">
            <a:spLocks noGrp="1"/>
          </p:cNvSpPr>
          <p:nvPr>
            <p:ph type="title"/>
          </p:nvPr>
        </p:nvSpPr>
        <p:spPr>
          <a:xfrm>
            <a:off x="2167128" y="2478024"/>
            <a:ext cx="48096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16" name="Google Shape;116;p4"/>
          <p:cNvGrpSpPr/>
          <p:nvPr/>
        </p:nvGrpSpPr>
        <p:grpSpPr>
          <a:xfrm>
            <a:off x="432850" y="0"/>
            <a:ext cx="8278300" cy="5165700"/>
            <a:chOff x="432850" y="0"/>
            <a:chExt cx="8278300" cy="5165700"/>
          </a:xfrm>
        </p:grpSpPr>
        <p:cxnSp>
          <p:nvCxnSpPr>
            <p:cNvPr id="117" name="Google Shape;117;p4"/>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 name="Google Shape;135;p4"/>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9" name="Google Shape;169;p4"/>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70" name="Google Shape;170;p4"/>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71" name="Google Shape;171;p4"/>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0" name="Google Shape;440;p9"/>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914400" lvl="1"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371600" lvl="2"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1828800" lvl="3"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2286000" lvl="4"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2743200" lvl="5"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3200400" lvl="6"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3657600" lvl="7"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4114800" lvl="8"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cxnSp>
        <p:nvCxnSpPr>
          <p:cNvPr id="441" name="Google Shape;441;p9"/>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9"/>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9"/>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4" name="Google Shape;474;p9"/>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9"/>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23"/>
        <p:cNvGrpSpPr/>
        <p:nvPr/>
      </p:nvGrpSpPr>
      <p:grpSpPr>
        <a:xfrm>
          <a:off x="0" y="0"/>
          <a:ext cx="0" cy="0"/>
          <a:chOff x="0" y="0"/>
          <a:chExt cx="0" cy="0"/>
        </a:xfrm>
      </p:grpSpPr>
      <p:sp>
        <p:nvSpPr>
          <p:cNvPr id="624" name="Google Shape;624;p13"/>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625" name="Google Shape;625;p13"/>
          <p:cNvSpPr txBox="1">
            <a:spLocks noGrp="1"/>
          </p:cNvSpPr>
          <p:nvPr>
            <p:ph type="subTitle" idx="1"/>
          </p:nvPr>
        </p:nvSpPr>
        <p:spPr>
          <a:xfrm>
            <a:off x="1664208" y="429768"/>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6" name="Google Shape;626;p13"/>
          <p:cNvSpPr txBox="1">
            <a:spLocks noGrp="1"/>
          </p:cNvSpPr>
          <p:nvPr>
            <p:ph type="subTitle" idx="2"/>
          </p:nvPr>
        </p:nvSpPr>
        <p:spPr>
          <a:xfrm>
            <a:off x="1664208" y="713232"/>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7" name="Google Shape;627;p13"/>
          <p:cNvSpPr txBox="1">
            <a:spLocks noGrp="1"/>
          </p:cNvSpPr>
          <p:nvPr>
            <p:ph type="subTitle" idx="3"/>
          </p:nvPr>
        </p:nvSpPr>
        <p:spPr>
          <a:xfrm>
            <a:off x="1664208" y="1508760"/>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8" name="Google Shape;628;p13"/>
          <p:cNvSpPr txBox="1">
            <a:spLocks noGrp="1"/>
          </p:cNvSpPr>
          <p:nvPr>
            <p:ph type="subTitle" idx="4"/>
          </p:nvPr>
        </p:nvSpPr>
        <p:spPr>
          <a:xfrm>
            <a:off x="1664208" y="1792224"/>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9" name="Google Shape;629;p13"/>
          <p:cNvSpPr txBox="1">
            <a:spLocks noGrp="1"/>
          </p:cNvSpPr>
          <p:nvPr>
            <p:ph type="subTitle" idx="5"/>
          </p:nvPr>
        </p:nvSpPr>
        <p:spPr>
          <a:xfrm>
            <a:off x="1664208" y="2587752"/>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0" name="Google Shape;630;p13"/>
          <p:cNvSpPr txBox="1">
            <a:spLocks noGrp="1"/>
          </p:cNvSpPr>
          <p:nvPr>
            <p:ph type="subTitle" idx="6"/>
          </p:nvPr>
        </p:nvSpPr>
        <p:spPr>
          <a:xfrm>
            <a:off x="1664208" y="2871216"/>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1" name="Google Shape;631;p13"/>
          <p:cNvSpPr txBox="1">
            <a:spLocks noGrp="1"/>
          </p:cNvSpPr>
          <p:nvPr>
            <p:ph type="subTitle" idx="7"/>
          </p:nvPr>
        </p:nvSpPr>
        <p:spPr>
          <a:xfrm>
            <a:off x="1664208" y="3666744"/>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2" name="Google Shape;632;p13"/>
          <p:cNvSpPr txBox="1">
            <a:spLocks noGrp="1"/>
          </p:cNvSpPr>
          <p:nvPr>
            <p:ph type="subTitle" idx="8"/>
          </p:nvPr>
        </p:nvSpPr>
        <p:spPr>
          <a:xfrm>
            <a:off x="1664208" y="3950208"/>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3" name="Google Shape;633;p13"/>
          <p:cNvSpPr txBox="1">
            <a:spLocks noGrp="1"/>
          </p:cNvSpPr>
          <p:nvPr>
            <p:ph type="title" idx="9" hasCustomPrompt="1"/>
          </p:nvPr>
        </p:nvSpPr>
        <p:spPr>
          <a:xfrm>
            <a:off x="813816" y="722376"/>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a:spLocks noGrp="1"/>
          </p:cNvSpPr>
          <p:nvPr>
            <p:ph type="title" idx="13" hasCustomPrompt="1"/>
          </p:nvPr>
        </p:nvSpPr>
        <p:spPr>
          <a:xfrm>
            <a:off x="813816" y="1801368"/>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a:spLocks noGrp="1"/>
          </p:cNvSpPr>
          <p:nvPr>
            <p:ph type="title" idx="14" hasCustomPrompt="1"/>
          </p:nvPr>
        </p:nvSpPr>
        <p:spPr>
          <a:xfrm>
            <a:off x="813816" y="2880360"/>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a:spLocks noGrp="1"/>
          </p:cNvSpPr>
          <p:nvPr>
            <p:ph type="title" idx="15" hasCustomPrompt="1"/>
          </p:nvPr>
        </p:nvSpPr>
        <p:spPr>
          <a:xfrm>
            <a:off x="813816" y="3959352"/>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Four columns of text">
  <p:cSld name="CUSTOM_2">
    <p:spTree>
      <p:nvGrpSpPr>
        <p:cNvPr id="1" name="Shape 665"/>
        <p:cNvGrpSpPr/>
        <p:nvPr/>
      </p:nvGrpSpPr>
      <p:grpSpPr>
        <a:xfrm>
          <a:off x="0" y="0"/>
          <a:ext cx="0" cy="0"/>
          <a:chOff x="0" y="0"/>
          <a:chExt cx="0" cy="0"/>
        </a:xfrm>
      </p:grpSpPr>
      <p:sp>
        <p:nvSpPr>
          <p:cNvPr id="666" name="Google Shape;666;p15"/>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67" name="Google Shape;667;p15"/>
          <p:cNvSpPr txBox="1">
            <a:spLocks noGrp="1"/>
          </p:cNvSpPr>
          <p:nvPr>
            <p:ph type="subTitle" idx="1"/>
          </p:nvPr>
        </p:nvSpPr>
        <p:spPr>
          <a:xfrm>
            <a:off x="1709928" y="1545336"/>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68" name="Google Shape;668;p15"/>
          <p:cNvSpPr txBox="1">
            <a:spLocks noGrp="1"/>
          </p:cNvSpPr>
          <p:nvPr>
            <p:ph type="subTitle" idx="2"/>
          </p:nvPr>
        </p:nvSpPr>
        <p:spPr>
          <a:xfrm>
            <a:off x="1709928" y="1938528"/>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69" name="Google Shape;669;p15"/>
          <p:cNvSpPr txBox="1">
            <a:spLocks noGrp="1"/>
          </p:cNvSpPr>
          <p:nvPr>
            <p:ph type="subTitle" idx="3"/>
          </p:nvPr>
        </p:nvSpPr>
        <p:spPr>
          <a:xfrm>
            <a:off x="5468112" y="1545336"/>
            <a:ext cx="19476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0" name="Google Shape;670;p15"/>
          <p:cNvSpPr txBox="1">
            <a:spLocks noGrp="1"/>
          </p:cNvSpPr>
          <p:nvPr>
            <p:ph type="subTitle" idx="4"/>
          </p:nvPr>
        </p:nvSpPr>
        <p:spPr>
          <a:xfrm>
            <a:off x="5468112" y="1938528"/>
            <a:ext cx="19476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1" name="Google Shape;671;p15"/>
          <p:cNvSpPr txBox="1">
            <a:spLocks noGrp="1"/>
          </p:cNvSpPr>
          <p:nvPr>
            <p:ph type="subTitle" idx="5"/>
          </p:nvPr>
        </p:nvSpPr>
        <p:spPr>
          <a:xfrm>
            <a:off x="2825496" y="3200400"/>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2" name="Google Shape;672;p15"/>
          <p:cNvSpPr txBox="1">
            <a:spLocks noGrp="1"/>
          </p:cNvSpPr>
          <p:nvPr>
            <p:ph type="subTitle" idx="6"/>
          </p:nvPr>
        </p:nvSpPr>
        <p:spPr>
          <a:xfrm>
            <a:off x="2825496" y="3593592"/>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3" name="Google Shape;673;p15"/>
          <p:cNvSpPr txBox="1">
            <a:spLocks noGrp="1"/>
          </p:cNvSpPr>
          <p:nvPr>
            <p:ph type="subTitle" idx="7"/>
          </p:nvPr>
        </p:nvSpPr>
        <p:spPr>
          <a:xfrm>
            <a:off x="6464808" y="3200400"/>
            <a:ext cx="19935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4" name="Google Shape;674;p15"/>
          <p:cNvSpPr txBox="1">
            <a:spLocks noGrp="1"/>
          </p:cNvSpPr>
          <p:nvPr>
            <p:ph type="subTitle" idx="8"/>
          </p:nvPr>
        </p:nvSpPr>
        <p:spPr>
          <a:xfrm>
            <a:off x="6464808" y="3593592"/>
            <a:ext cx="19935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cxnSp>
        <p:nvCxnSpPr>
          <p:cNvPr id="675" name="Google Shape;675;p15"/>
          <p:cNvCxnSpPr/>
          <p:nvPr/>
        </p:nvCxnSpPr>
        <p:spPr>
          <a:xfrm rot="10800000">
            <a:off x="8109000"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676" name="Google Shape;676;p15"/>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677" name="Google Shape;677;p15"/>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4" name="Google Shape;694;p15"/>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7232433" y="736375"/>
            <a:ext cx="1332000" cy="3921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8168433" y="-66600"/>
            <a:ext cx="273900" cy="4071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7407333" y="1284925"/>
            <a:ext cx="581800" cy="582350"/>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27"/>
          <p:cNvGrpSpPr/>
          <p:nvPr/>
        </p:nvGrpSpPr>
        <p:grpSpPr>
          <a:xfrm rot="5400000" flipH="1">
            <a:off x="7869720" y="2754200"/>
            <a:ext cx="292025" cy="292575"/>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27"/>
          <p:cNvGrpSpPr/>
          <p:nvPr/>
        </p:nvGrpSpPr>
        <p:grpSpPr>
          <a:xfrm rot="5400000" flipH="1">
            <a:off x="8012458" y="178175"/>
            <a:ext cx="175000" cy="175000"/>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7"/>
          <p:cNvGrpSpPr/>
          <p:nvPr/>
        </p:nvGrpSpPr>
        <p:grpSpPr>
          <a:xfrm rot="5400000" flipH="1">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9" name="Google Shape;1359;p27"/>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847100" y="3554000"/>
            <a:ext cx="829500" cy="7434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2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5" r:id="rId4"/>
    <p:sldLayoutId id="2147483658" r:id="rId5"/>
    <p:sldLayoutId id="2147483659" r:id="rId6"/>
    <p:sldLayoutId id="2147483661" r:id="rId7"/>
    <p:sldLayoutId id="2147483673" r:id="rId8"/>
    <p:sldLayoutId id="2147483674" r:id="rId9"/>
    <p:sldLayoutId id="2147483675" r:id="rId10"/>
    <p:sldLayoutId id="2147483676"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884" name="Google Shape;1884;p35"/>
          <p:cNvSpPr txBox="1">
            <a:spLocks noGrp="1"/>
          </p:cNvSpPr>
          <p:nvPr>
            <p:ph type="ctrTitle"/>
          </p:nvPr>
        </p:nvSpPr>
        <p:spPr>
          <a:xfrm>
            <a:off x="4351994" y="1878783"/>
            <a:ext cx="4332842" cy="1792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4000" b="1" dirty="0">
                <a:solidFill>
                  <a:schemeClr val="dk2"/>
                </a:solidFill>
                <a:latin typeface="+mj-lt"/>
              </a:rPr>
              <a:t>Truyền thông </a:t>
            </a:r>
            <a:br>
              <a:rPr lang="en" sz="4000" b="1" dirty="0">
                <a:solidFill>
                  <a:schemeClr val="dk2"/>
                </a:solidFill>
                <a:latin typeface="+mj-lt"/>
              </a:rPr>
            </a:br>
            <a:r>
              <a:rPr lang="en" sz="4000" b="1" dirty="0">
                <a:solidFill>
                  <a:schemeClr val="dk2"/>
                </a:solidFill>
                <a:latin typeface="+mj-lt"/>
              </a:rPr>
              <a:t>với Web Service </a:t>
            </a:r>
            <a:br>
              <a:rPr lang="en" sz="4000" b="1" dirty="0">
                <a:solidFill>
                  <a:schemeClr val="dk2"/>
                </a:solidFill>
                <a:latin typeface="+mj-lt"/>
              </a:rPr>
            </a:br>
            <a:r>
              <a:rPr lang="en" sz="4000" b="1" dirty="0">
                <a:solidFill>
                  <a:schemeClr val="dk2"/>
                </a:solidFill>
                <a:latin typeface="+mj-lt"/>
              </a:rPr>
              <a:t>- Firebase</a:t>
            </a:r>
            <a:endParaRPr sz="4000" b="1" dirty="0">
              <a:solidFill>
                <a:schemeClr val="dk2"/>
              </a:solidFill>
              <a:latin typeface="+mj-lt"/>
            </a:endParaRPr>
          </a:p>
        </p:txBody>
      </p:sp>
      <p:sp>
        <p:nvSpPr>
          <p:cNvPr id="1885" name="Google Shape;1885;p35"/>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sz="2300" dirty="0">
                <a:solidFill>
                  <a:schemeClr val="accent1"/>
                </a:solidFill>
                <a:latin typeface="+mj-lt"/>
              </a:rPr>
              <a:t>- </a:t>
            </a:r>
            <a:r>
              <a:rPr lang="en-US" sz="2300" dirty="0" err="1">
                <a:solidFill>
                  <a:schemeClr val="accent1"/>
                </a:solidFill>
                <a:latin typeface="+mj-lt"/>
              </a:rPr>
              <a:t>Nhóm</a:t>
            </a:r>
            <a:r>
              <a:rPr lang="en-US" sz="2300" dirty="0">
                <a:solidFill>
                  <a:schemeClr val="accent1"/>
                </a:solidFill>
                <a:latin typeface="+mj-lt"/>
              </a:rPr>
              <a:t> 17 -</a:t>
            </a:r>
            <a:endParaRPr sz="2300" dirty="0">
              <a:solidFill>
                <a:schemeClr val="accent1"/>
              </a:solidFill>
              <a:latin typeface="+mj-lt"/>
            </a:endParaRPr>
          </a:p>
        </p:txBody>
      </p:sp>
      <p:pic>
        <p:nvPicPr>
          <p:cNvPr id="3" name="Picture 2" descr="A person and person working on a cloud&#10;&#10;Description automatically generated">
            <a:extLst>
              <a:ext uri="{FF2B5EF4-FFF2-40B4-BE49-F238E27FC236}">
                <a16:creationId xmlns:a16="http://schemas.microsoft.com/office/drawing/2014/main" id="{860FA69B-A12B-2D1C-3637-35077FB9A3FD}"/>
              </a:ext>
            </a:extLst>
          </p:cNvPr>
          <p:cNvPicPr>
            <a:picLocks noChangeAspect="1"/>
          </p:cNvPicPr>
          <p:nvPr/>
        </p:nvPicPr>
        <p:blipFill>
          <a:blip r:embed="rId3"/>
          <a:stretch>
            <a:fillRect/>
          </a:stretch>
        </p:blipFill>
        <p:spPr>
          <a:xfrm>
            <a:off x="197243" y="274368"/>
            <a:ext cx="4594763" cy="459476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DEBC5C-0356-74DB-C9F6-3F290C6E29FB}"/>
              </a:ext>
            </a:extLst>
          </p:cNvPr>
          <p:cNvSpPr txBox="1"/>
          <p:nvPr/>
        </p:nvSpPr>
        <p:spPr>
          <a:xfrm>
            <a:off x="1065655" y="144378"/>
            <a:ext cx="6022803" cy="630942"/>
          </a:xfrm>
          <a:prstGeom prst="rect">
            <a:avLst/>
          </a:prstGeom>
          <a:noFill/>
        </p:spPr>
        <p:txBody>
          <a:bodyPr wrap="none" rtlCol="0">
            <a:spAutoFit/>
          </a:bodyPr>
          <a:lstStyle/>
          <a:p>
            <a:r>
              <a:rPr lang="vi-VN" sz="3500" b="1" dirty="0">
                <a:solidFill>
                  <a:schemeClr val="accent1">
                    <a:lumMod val="50000"/>
                  </a:schemeClr>
                </a:solidFill>
              </a:rPr>
              <a:t>2. Những thành phần chính</a:t>
            </a:r>
          </a:p>
        </p:txBody>
      </p:sp>
      <p:sp>
        <p:nvSpPr>
          <p:cNvPr id="5" name="TextBox 4">
            <a:extLst>
              <a:ext uri="{FF2B5EF4-FFF2-40B4-BE49-F238E27FC236}">
                <a16:creationId xmlns:a16="http://schemas.microsoft.com/office/drawing/2014/main" id="{D4D70C5C-0DB2-81A6-533A-3794FA2C75FE}"/>
              </a:ext>
            </a:extLst>
          </p:cNvPr>
          <p:cNvSpPr txBox="1"/>
          <p:nvPr/>
        </p:nvSpPr>
        <p:spPr>
          <a:xfrm>
            <a:off x="941901" y="787494"/>
            <a:ext cx="7136444" cy="665118"/>
          </a:xfrm>
          <a:prstGeom prst="rect">
            <a:avLst/>
          </a:prstGeom>
          <a:noFill/>
        </p:spPr>
        <p:txBody>
          <a:bodyPr wrap="square" rtlCol="0">
            <a:spAutoFit/>
          </a:bodyPr>
          <a:lstStyle/>
          <a:p>
            <a:pPr lvl="0" algn="just">
              <a:lnSpc>
                <a:spcPct val="107000"/>
              </a:lnSpc>
              <a:spcAft>
                <a:spcPts val="500"/>
              </a:spcAft>
            </a:pPr>
            <a:r>
              <a:rPr lang="en-US" sz="1800" b="1" kern="100" dirty="0">
                <a:effectLst/>
                <a:latin typeface="+mj-lt"/>
                <a:ea typeface="Aptos" panose="020B0004020202020204" pitchFamily="34" charset="0"/>
              </a:rPr>
              <a:t>WSDL (Web Services Description Language): </a:t>
            </a:r>
            <a:r>
              <a:rPr lang="en-US" sz="1800" kern="100" dirty="0" err="1">
                <a:effectLst/>
                <a:latin typeface="+mj-lt"/>
                <a:ea typeface="Aptos" panose="020B0004020202020204" pitchFamily="34" charset="0"/>
              </a:rPr>
              <a:t>Là</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ngôn</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ngữ</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dựa</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trên</a:t>
            </a:r>
            <a:r>
              <a:rPr lang="en-US" sz="1800" kern="100" dirty="0">
                <a:effectLst/>
                <a:latin typeface="+mj-lt"/>
                <a:ea typeface="Aptos" panose="020B0004020202020204" pitchFamily="34" charset="0"/>
              </a:rPr>
              <a:t> XML </a:t>
            </a:r>
            <a:r>
              <a:rPr lang="en-US" sz="1800" kern="100" dirty="0" err="1">
                <a:effectLst/>
                <a:latin typeface="+mj-lt"/>
                <a:ea typeface="Aptos" panose="020B0004020202020204" pitchFamily="34" charset="0"/>
              </a:rPr>
              <a:t>để</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mô</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tả</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các</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dịch</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vụ</a:t>
            </a:r>
            <a:r>
              <a:rPr lang="en-US" sz="1800" kern="100" dirty="0">
                <a:effectLst/>
                <a:latin typeface="+mj-lt"/>
                <a:ea typeface="Aptos" panose="020B0004020202020204" pitchFamily="34" charset="0"/>
              </a:rPr>
              <a:t> web </a:t>
            </a:r>
            <a:r>
              <a:rPr lang="en-US" sz="1800" kern="100" dirty="0" err="1">
                <a:effectLst/>
                <a:latin typeface="+mj-lt"/>
                <a:ea typeface="Aptos" panose="020B0004020202020204" pitchFamily="34" charset="0"/>
              </a:rPr>
              <a:t>và</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cách</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truy</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cập</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chúng</a:t>
            </a:r>
            <a:r>
              <a:rPr lang="en-US" sz="1800" kern="100" dirty="0">
                <a:effectLst/>
                <a:latin typeface="+mj-lt"/>
                <a:ea typeface="Aptos" panose="020B0004020202020204" pitchFamily="34" charset="0"/>
              </a:rPr>
              <a:t>.</a:t>
            </a:r>
            <a:endParaRPr lang="vi-VN" sz="1800" kern="100" dirty="0">
              <a:effectLst/>
              <a:latin typeface="+mj-lt"/>
              <a:ea typeface="Aptos" panose="020B0004020202020204" pitchFamily="34" charset="0"/>
            </a:endParaRPr>
          </a:p>
        </p:txBody>
      </p:sp>
      <p:pic>
        <p:nvPicPr>
          <p:cNvPr id="16386" name="Picture 2" descr="Web Services: SOAP, WSDL and Choreography - slide &quot;Web Service ...">
            <a:extLst>
              <a:ext uri="{FF2B5EF4-FFF2-40B4-BE49-F238E27FC236}">
                <a16:creationId xmlns:a16="http://schemas.microsoft.com/office/drawing/2014/main" id="{50B76B58-3FA7-550E-6455-5364741357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6670" y="1699476"/>
            <a:ext cx="6610661" cy="2918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9445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DEBC5C-0356-74DB-C9F6-3F290C6E29FB}"/>
              </a:ext>
            </a:extLst>
          </p:cNvPr>
          <p:cNvSpPr txBox="1"/>
          <p:nvPr/>
        </p:nvSpPr>
        <p:spPr>
          <a:xfrm>
            <a:off x="1065655" y="144378"/>
            <a:ext cx="4076757" cy="630942"/>
          </a:xfrm>
          <a:prstGeom prst="rect">
            <a:avLst/>
          </a:prstGeom>
          <a:noFill/>
        </p:spPr>
        <p:txBody>
          <a:bodyPr wrap="none" rtlCol="0">
            <a:spAutoFit/>
          </a:bodyPr>
          <a:lstStyle/>
          <a:p>
            <a:r>
              <a:rPr lang="vi-VN" sz="3500" b="1" dirty="0">
                <a:solidFill>
                  <a:schemeClr val="accent1">
                    <a:lumMod val="50000"/>
                  </a:schemeClr>
                </a:solidFill>
              </a:rPr>
              <a:t>3. Cách hoạt động</a:t>
            </a:r>
          </a:p>
        </p:txBody>
      </p:sp>
      <p:pic>
        <p:nvPicPr>
          <p:cNvPr id="3" name="Picture 2">
            <a:extLst>
              <a:ext uri="{FF2B5EF4-FFF2-40B4-BE49-F238E27FC236}">
                <a16:creationId xmlns:a16="http://schemas.microsoft.com/office/drawing/2014/main" id="{1EE892AD-1E32-4627-ED7B-792476BA2783}"/>
              </a:ext>
            </a:extLst>
          </p:cNvPr>
          <p:cNvPicPr>
            <a:picLocks noChangeAspect="1"/>
          </p:cNvPicPr>
          <p:nvPr/>
        </p:nvPicPr>
        <p:blipFill>
          <a:blip r:embed="rId3"/>
          <a:stretch>
            <a:fillRect/>
          </a:stretch>
        </p:blipFill>
        <p:spPr>
          <a:xfrm>
            <a:off x="2242369" y="2181856"/>
            <a:ext cx="5339568" cy="2675894"/>
          </a:xfrm>
          <a:prstGeom prst="rect">
            <a:avLst/>
          </a:prstGeom>
        </p:spPr>
      </p:pic>
      <p:sp>
        <p:nvSpPr>
          <p:cNvPr id="2" name="TextBox 1">
            <a:extLst>
              <a:ext uri="{FF2B5EF4-FFF2-40B4-BE49-F238E27FC236}">
                <a16:creationId xmlns:a16="http://schemas.microsoft.com/office/drawing/2014/main" id="{9795FD5D-7F2C-E415-1C35-841283CA3CF2}"/>
              </a:ext>
            </a:extLst>
          </p:cNvPr>
          <p:cNvSpPr txBox="1"/>
          <p:nvPr/>
        </p:nvSpPr>
        <p:spPr>
          <a:xfrm>
            <a:off x="1135856" y="725314"/>
            <a:ext cx="6942489" cy="2031325"/>
          </a:xfrm>
          <a:prstGeom prst="rect">
            <a:avLst/>
          </a:prstGeom>
          <a:noFill/>
        </p:spPr>
        <p:txBody>
          <a:bodyPr wrap="square" rtlCol="0">
            <a:spAutoFit/>
          </a:bodyPr>
          <a:lstStyle/>
          <a:p>
            <a:pPr algn="l" fontAlgn="base"/>
            <a:r>
              <a:rPr lang="vi-VN" sz="1800" b="1" i="0" dirty="0">
                <a:solidFill>
                  <a:srgbClr val="333333"/>
                </a:solidFill>
                <a:effectLst/>
                <a:latin typeface="+mn-lt"/>
              </a:rPr>
              <a:t>Một ứng dụng </a:t>
            </a:r>
            <a:r>
              <a:rPr lang="vi-VN" sz="1800" b="1" i="0" dirty="0" err="1">
                <a:solidFill>
                  <a:srgbClr val="333333"/>
                </a:solidFill>
                <a:effectLst/>
                <a:latin typeface="+mn-lt"/>
              </a:rPr>
              <a:t>WebService</a:t>
            </a:r>
            <a:r>
              <a:rPr lang="vi-VN" sz="1800" b="1" i="0" dirty="0">
                <a:solidFill>
                  <a:srgbClr val="333333"/>
                </a:solidFill>
                <a:effectLst/>
                <a:latin typeface="+mn-lt"/>
              </a:rPr>
              <a:t> giao tiếp với nhau qua giao thức HTTP.</a:t>
            </a:r>
            <a:endParaRPr lang="vi-VN" sz="1800" b="0" i="0" dirty="0">
              <a:solidFill>
                <a:srgbClr val="333333"/>
              </a:solidFill>
              <a:effectLst/>
              <a:latin typeface="+mn-lt"/>
            </a:endParaRPr>
          </a:p>
          <a:p>
            <a:pPr algn="l" fontAlgn="base"/>
            <a:r>
              <a:rPr lang="vi-VN" sz="1800" b="0" i="0" dirty="0" err="1">
                <a:solidFill>
                  <a:srgbClr val="333333"/>
                </a:solidFill>
                <a:effectLst/>
                <a:latin typeface="+mn-lt"/>
              </a:rPr>
              <a:t>Client</a:t>
            </a:r>
            <a:r>
              <a:rPr lang="vi-VN" sz="1800" b="0" i="0" dirty="0">
                <a:solidFill>
                  <a:srgbClr val="333333"/>
                </a:solidFill>
                <a:effectLst/>
                <a:latin typeface="+mn-lt"/>
              </a:rPr>
              <a:t> gửi yêu cầu qua các lời gọi hàm thông qua HTTP </a:t>
            </a:r>
            <a:r>
              <a:rPr lang="vi-VN" sz="1800" b="0" i="0" dirty="0" err="1">
                <a:solidFill>
                  <a:srgbClr val="333333"/>
                </a:solidFill>
                <a:effectLst/>
                <a:latin typeface="+mn-lt"/>
              </a:rPr>
              <a:t>Request</a:t>
            </a:r>
            <a:r>
              <a:rPr lang="vi-VN" sz="1800" b="0" i="0" dirty="0">
                <a:solidFill>
                  <a:srgbClr val="333333"/>
                </a:solidFill>
                <a:effectLst/>
                <a:latin typeface="+mn-lt"/>
              </a:rPr>
              <a:t> đến Server</a:t>
            </a:r>
          </a:p>
          <a:p>
            <a:pPr algn="l" fontAlgn="base"/>
            <a:r>
              <a:rPr lang="vi-VN" sz="1800" b="0" i="0" dirty="0">
                <a:solidFill>
                  <a:srgbClr val="333333"/>
                </a:solidFill>
                <a:effectLst/>
                <a:latin typeface="+mn-lt"/>
              </a:rPr>
              <a:t>Server gửi các kết quả được thực thi các ở hàm thông qua HTTP </a:t>
            </a:r>
            <a:r>
              <a:rPr lang="vi-VN" sz="1800" b="0" i="0" dirty="0" err="1">
                <a:solidFill>
                  <a:srgbClr val="333333"/>
                </a:solidFill>
                <a:effectLst/>
                <a:latin typeface="+mn-lt"/>
              </a:rPr>
              <a:t>Request</a:t>
            </a:r>
            <a:endParaRPr lang="vi-VN" sz="1800" b="0" i="0" dirty="0">
              <a:solidFill>
                <a:srgbClr val="333333"/>
              </a:solidFill>
              <a:effectLst/>
              <a:latin typeface="+mn-lt"/>
            </a:endParaRPr>
          </a:p>
          <a:p>
            <a:endParaRPr lang="vi-VN" sz="1800" dirty="0">
              <a:latin typeface="+mn-lt"/>
            </a:endParaRPr>
          </a:p>
        </p:txBody>
      </p:sp>
    </p:spTree>
    <p:extLst>
      <p:ext uri="{BB962C8B-B14F-4D97-AF65-F5344CB8AC3E}">
        <p14:creationId xmlns:p14="http://schemas.microsoft.com/office/powerpoint/2010/main" val="3344359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DEBC5C-0356-74DB-C9F6-3F290C6E29FB}"/>
              </a:ext>
            </a:extLst>
          </p:cNvPr>
          <p:cNvSpPr txBox="1"/>
          <p:nvPr/>
        </p:nvSpPr>
        <p:spPr>
          <a:xfrm>
            <a:off x="1065655" y="144378"/>
            <a:ext cx="4076757" cy="630942"/>
          </a:xfrm>
          <a:prstGeom prst="rect">
            <a:avLst/>
          </a:prstGeom>
          <a:noFill/>
        </p:spPr>
        <p:txBody>
          <a:bodyPr wrap="none" rtlCol="0">
            <a:spAutoFit/>
          </a:bodyPr>
          <a:lstStyle/>
          <a:p>
            <a:r>
              <a:rPr lang="vi-VN" sz="3500" b="1" dirty="0">
                <a:solidFill>
                  <a:schemeClr val="accent1">
                    <a:lumMod val="50000"/>
                  </a:schemeClr>
                </a:solidFill>
              </a:rPr>
              <a:t>3. Cách hoạt động</a:t>
            </a:r>
          </a:p>
        </p:txBody>
      </p:sp>
      <p:sp>
        <p:nvSpPr>
          <p:cNvPr id="5" name="TextBox 4">
            <a:extLst>
              <a:ext uri="{FF2B5EF4-FFF2-40B4-BE49-F238E27FC236}">
                <a16:creationId xmlns:a16="http://schemas.microsoft.com/office/drawing/2014/main" id="{D4D70C5C-0DB2-81A6-533A-3794FA2C75FE}"/>
              </a:ext>
            </a:extLst>
          </p:cNvPr>
          <p:cNvSpPr txBox="1"/>
          <p:nvPr/>
        </p:nvSpPr>
        <p:spPr>
          <a:xfrm>
            <a:off x="913326" y="1037525"/>
            <a:ext cx="7136444" cy="2862322"/>
          </a:xfrm>
          <a:prstGeom prst="rect">
            <a:avLst/>
          </a:prstGeom>
          <a:noFill/>
        </p:spPr>
        <p:txBody>
          <a:bodyPr wrap="square" rtlCol="0">
            <a:spAutoFit/>
          </a:bodyPr>
          <a:lstStyle/>
          <a:p>
            <a:pPr marL="342900" indent="-342900" algn="just" fontAlgn="base">
              <a:buFont typeface="+mj-lt"/>
              <a:buAutoNum type="arabicPeriod"/>
            </a:pPr>
            <a:r>
              <a:rPr lang="vi-VN" sz="1800" b="0" i="0" dirty="0" err="1">
                <a:solidFill>
                  <a:srgbClr val="333333"/>
                </a:solidFill>
                <a:effectLst/>
                <a:latin typeface="+mn-lt"/>
              </a:rPr>
              <a:t>Applicantion</a:t>
            </a:r>
            <a:r>
              <a:rPr lang="vi-VN" sz="1800" b="0" i="0" dirty="0">
                <a:solidFill>
                  <a:srgbClr val="333333"/>
                </a:solidFill>
                <a:effectLst/>
                <a:latin typeface="+mn-lt"/>
              </a:rPr>
              <a:t> </a:t>
            </a:r>
            <a:r>
              <a:rPr lang="vi-VN" sz="1800" b="0" i="0" dirty="0" err="1">
                <a:solidFill>
                  <a:srgbClr val="333333"/>
                </a:solidFill>
                <a:effectLst/>
                <a:latin typeface="+mn-lt"/>
              </a:rPr>
              <a:t>Client</a:t>
            </a:r>
            <a:r>
              <a:rPr lang="vi-VN" sz="1800" b="0" i="0" dirty="0">
                <a:solidFill>
                  <a:srgbClr val="333333"/>
                </a:solidFill>
                <a:effectLst/>
                <a:latin typeface="+mn-lt"/>
              </a:rPr>
              <a:t> cần truy vấn các mẫu tin</a:t>
            </a:r>
          </a:p>
          <a:p>
            <a:pPr marL="342900" indent="-342900" algn="just" fontAlgn="base">
              <a:buFont typeface="+mj-lt"/>
              <a:buAutoNum type="arabicPeriod"/>
            </a:pPr>
            <a:r>
              <a:rPr lang="vi-VN" sz="1800" b="0" i="0" dirty="0">
                <a:solidFill>
                  <a:srgbClr val="333333"/>
                </a:solidFill>
                <a:effectLst/>
                <a:latin typeface="+mn-lt"/>
              </a:rPr>
              <a:t>UDDI theo 1 thông tin nào đó(chẳng hạn tên loại) để xác định </a:t>
            </a:r>
            <a:r>
              <a:rPr lang="vi-VN" sz="1800" b="0" i="0" dirty="0" err="1">
                <a:solidFill>
                  <a:srgbClr val="333333"/>
                </a:solidFill>
                <a:effectLst/>
                <a:latin typeface="+mn-lt"/>
              </a:rPr>
              <a:t>WebService</a:t>
            </a:r>
            <a:r>
              <a:rPr lang="vi-VN" sz="1800" b="0" i="0" dirty="0">
                <a:solidFill>
                  <a:srgbClr val="333333"/>
                </a:solidFill>
                <a:effectLst/>
                <a:latin typeface="+mn-lt"/>
              </a:rPr>
              <a:t> cần tìm.</a:t>
            </a:r>
          </a:p>
          <a:p>
            <a:pPr marL="342900" indent="-342900" algn="just" fontAlgn="base">
              <a:buFont typeface="+mj-lt"/>
              <a:buAutoNum type="arabicPeriod"/>
            </a:pPr>
            <a:r>
              <a:rPr lang="vi-VN" sz="1800" b="0" i="0" dirty="0">
                <a:solidFill>
                  <a:srgbClr val="333333"/>
                </a:solidFill>
                <a:effectLst/>
                <a:latin typeface="+mn-lt"/>
              </a:rPr>
              <a:t>Khi đã xác định được </a:t>
            </a:r>
            <a:r>
              <a:rPr lang="vi-VN" sz="1800" b="0" i="0" dirty="0" err="1">
                <a:solidFill>
                  <a:srgbClr val="333333"/>
                </a:solidFill>
                <a:effectLst/>
                <a:latin typeface="+mn-lt"/>
              </a:rPr>
              <a:t>WebService</a:t>
            </a:r>
            <a:r>
              <a:rPr lang="vi-VN" sz="1800" b="0" i="0" dirty="0">
                <a:solidFill>
                  <a:srgbClr val="333333"/>
                </a:solidFill>
                <a:effectLst/>
                <a:latin typeface="+mn-lt"/>
              </a:rPr>
              <a:t> cần cho ứng dụng, </a:t>
            </a:r>
            <a:r>
              <a:rPr lang="vi-VN" sz="1800" b="0" i="0" dirty="0" err="1">
                <a:solidFill>
                  <a:srgbClr val="333333"/>
                </a:solidFill>
                <a:effectLst/>
                <a:latin typeface="+mn-lt"/>
              </a:rPr>
              <a:t>Client</a:t>
            </a:r>
            <a:r>
              <a:rPr lang="vi-VN" sz="1800" b="0" i="0" dirty="0">
                <a:solidFill>
                  <a:srgbClr val="333333"/>
                </a:solidFill>
                <a:effectLst/>
                <a:latin typeface="+mn-lt"/>
              </a:rPr>
              <a:t> có thế lấy thông tin về địa chỉ của tài liệu WSDL của </a:t>
            </a:r>
            <a:r>
              <a:rPr lang="vi-VN" sz="1800" b="0" i="0" dirty="0" err="1">
                <a:solidFill>
                  <a:srgbClr val="333333"/>
                </a:solidFill>
                <a:effectLst/>
                <a:latin typeface="+mn-lt"/>
              </a:rPr>
              <a:t>WebService</a:t>
            </a:r>
            <a:r>
              <a:rPr lang="vi-VN" sz="1800" b="0" i="0" dirty="0">
                <a:solidFill>
                  <a:srgbClr val="333333"/>
                </a:solidFill>
                <a:effectLst/>
                <a:latin typeface="+mn-lt"/>
              </a:rPr>
              <a:t> này dựa trên mẫu tin UDDI.</a:t>
            </a:r>
          </a:p>
          <a:p>
            <a:pPr marL="342900" indent="-342900" algn="just" fontAlgn="base">
              <a:buFont typeface="+mj-lt"/>
              <a:buAutoNum type="arabicPeriod"/>
            </a:pPr>
            <a:r>
              <a:rPr lang="vi-VN" sz="1800" b="0" i="0" dirty="0">
                <a:solidFill>
                  <a:srgbClr val="333333"/>
                </a:solidFill>
                <a:effectLst/>
                <a:latin typeface="+mn-lt"/>
              </a:rPr>
              <a:t>Tài liệu WSDL sẽ mô tả cách thức liên lạc với </a:t>
            </a:r>
            <a:r>
              <a:rPr lang="vi-VN" sz="1800" b="0" i="0" dirty="0" err="1">
                <a:solidFill>
                  <a:srgbClr val="333333"/>
                </a:solidFill>
                <a:effectLst/>
                <a:latin typeface="+mn-lt"/>
              </a:rPr>
              <a:t>WebService</a:t>
            </a:r>
            <a:r>
              <a:rPr lang="vi-VN" sz="1800" b="0" i="0" dirty="0">
                <a:solidFill>
                  <a:srgbClr val="333333"/>
                </a:solidFill>
                <a:effectLst/>
                <a:latin typeface="+mn-lt"/>
              </a:rPr>
              <a:t>, định dạng gói tin truy vấn và phản hồi.</a:t>
            </a:r>
          </a:p>
          <a:p>
            <a:pPr marL="342900" indent="-342900" algn="just" fontAlgn="base">
              <a:buFont typeface="+mj-lt"/>
              <a:buAutoNum type="arabicPeriod"/>
            </a:pPr>
            <a:r>
              <a:rPr lang="vi-VN" sz="1800" b="0" i="0" dirty="0">
                <a:solidFill>
                  <a:srgbClr val="333333"/>
                </a:solidFill>
                <a:effectLst/>
                <a:latin typeface="+mn-lt"/>
              </a:rPr>
              <a:t>Dựa vào những thông tin này, </a:t>
            </a:r>
            <a:r>
              <a:rPr lang="vi-VN" sz="1800" b="0" i="0" dirty="0" err="1">
                <a:solidFill>
                  <a:srgbClr val="333333"/>
                </a:solidFill>
                <a:effectLst/>
                <a:latin typeface="+mn-lt"/>
              </a:rPr>
              <a:t>Client</a:t>
            </a:r>
            <a:r>
              <a:rPr lang="vi-VN" sz="1800" b="0" i="0" dirty="0">
                <a:solidFill>
                  <a:srgbClr val="333333"/>
                </a:solidFill>
                <a:effectLst/>
                <a:latin typeface="+mn-lt"/>
              </a:rPr>
              <a:t> có thể tạo những gói tin SOAP tương ứng để liên lạc với </a:t>
            </a:r>
            <a:r>
              <a:rPr lang="vi-VN" sz="1800" b="0" i="0" dirty="0" err="1">
                <a:solidFill>
                  <a:srgbClr val="333333"/>
                </a:solidFill>
                <a:effectLst/>
                <a:latin typeface="+mn-lt"/>
              </a:rPr>
              <a:t>services</a:t>
            </a:r>
            <a:endParaRPr lang="vi-VN" sz="1800" b="0" i="0" dirty="0">
              <a:solidFill>
                <a:srgbClr val="333333"/>
              </a:solidFill>
              <a:effectLst/>
              <a:latin typeface="+mn-lt"/>
            </a:endParaRPr>
          </a:p>
        </p:txBody>
      </p:sp>
    </p:spTree>
    <p:extLst>
      <p:ext uri="{BB962C8B-B14F-4D97-AF65-F5344CB8AC3E}">
        <p14:creationId xmlns:p14="http://schemas.microsoft.com/office/powerpoint/2010/main" val="2051616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DEBC5C-0356-74DB-C9F6-3F290C6E29FB}"/>
              </a:ext>
            </a:extLst>
          </p:cNvPr>
          <p:cNvSpPr txBox="1"/>
          <p:nvPr/>
        </p:nvSpPr>
        <p:spPr>
          <a:xfrm>
            <a:off x="1065655" y="144378"/>
            <a:ext cx="4951997" cy="630942"/>
          </a:xfrm>
          <a:prstGeom prst="rect">
            <a:avLst/>
          </a:prstGeom>
          <a:noFill/>
        </p:spPr>
        <p:txBody>
          <a:bodyPr wrap="none" rtlCol="0">
            <a:spAutoFit/>
          </a:bodyPr>
          <a:lstStyle/>
          <a:p>
            <a:r>
              <a:rPr lang="vi-VN" sz="3500" b="1" dirty="0">
                <a:solidFill>
                  <a:schemeClr val="accent1">
                    <a:lumMod val="50000"/>
                  </a:schemeClr>
                </a:solidFill>
              </a:rPr>
              <a:t>4. Ưu điểm và hạn chế</a:t>
            </a:r>
          </a:p>
        </p:txBody>
      </p:sp>
      <p:sp>
        <p:nvSpPr>
          <p:cNvPr id="7" name="TextBox 6">
            <a:extLst>
              <a:ext uri="{FF2B5EF4-FFF2-40B4-BE49-F238E27FC236}">
                <a16:creationId xmlns:a16="http://schemas.microsoft.com/office/drawing/2014/main" id="{6CA4FFFD-7CC5-D3B7-DBCC-54FA24B43C2E}"/>
              </a:ext>
            </a:extLst>
          </p:cNvPr>
          <p:cNvSpPr txBox="1"/>
          <p:nvPr/>
        </p:nvSpPr>
        <p:spPr>
          <a:xfrm>
            <a:off x="1065655" y="1306780"/>
            <a:ext cx="7012690" cy="2931700"/>
          </a:xfrm>
          <a:prstGeom prst="rect">
            <a:avLst/>
          </a:prstGeom>
          <a:noFill/>
        </p:spPr>
        <p:txBody>
          <a:bodyPr wrap="square" rtlCol="0">
            <a:spAutoFit/>
          </a:bodyPr>
          <a:lstStyle/>
          <a:p>
            <a:pPr algn="just">
              <a:lnSpc>
                <a:spcPct val="107000"/>
              </a:lnSpc>
              <a:spcAft>
                <a:spcPts val="500"/>
              </a:spcAft>
            </a:pP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Là</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công</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cụ</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trung</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gian</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hỗ</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trợ</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việc</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giao</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tiếp</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liên</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lạc</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giữa</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các</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bộ</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phận</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diễn</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ra</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thuận</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lợi</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và</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dễ</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dàng</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hơn</a:t>
            </a:r>
            <a:r>
              <a:rPr lang="en-US" sz="1800" kern="100" dirty="0">
                <a:effectLst/>
                <a:latin typeface="+mj-lt"/>
                <a:ea typeface="Aptos" panose="020B0004020202020204" pitchFamily="34" charset="0"/>
              </a:rPr>
              <a:t>.</a:t>
            </a:r>
            <a:endParaRPr lang="vi-VN" sz="1800" kern="100" dirty="0">
              <a:effectLst/>
              <a:latin typeface="+mj-lt"/>
              <a:ea typeface="Aptos" panose="020B0004020202020204" pitchFamily="34" charset="0"/>
            </a:endParaRPr>
          </a:p>
          <a:p>
            <a:pPr algn="just">
              <a:lnSpc>
                <a:spcPct val="107000"/>
              </a:lnSpc>
              <a:spcAft>
                <a:spcPts val="500"/>
              </a:spcAft>
            </a:pP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Giúp</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các</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ứng</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dụng</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trên</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các</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nền</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tảng</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có</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thể</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trao</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đổi</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thông</a:t>
            </a:r>
            <a:r>
              <a:rPr lang="en-US" sz="1800" kern="100" dirty="0">
                <a:effectLst/>
                <a:latin typeface="+mj-lt"/>
                <a:ea typeface="Aptos" panose="020B0004020202020204" pitchFamily="34" charset="0"/>
              </a:rPr>
              <a:t> tin </a:t>
            </a:r>
            <a:r>
              <a:rPr lang="en-US" sz="1800" kern="100" dirty="0" err="1">
                <a:effectLst/>
                <a:latin typeface="+mj-lt"/>
                <a:ea typeface="Aptos" panose="020B0004020202020204" pitchFamily="34" charset="0"/>
              </a:rPr>
              <a:t>dữ</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liệu</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với</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nhau</a:t>
            </a:r>
            <a:r>
              <a:rPr lang="en-US" sz="1800" kern="100" dirty="0">
                <a:effectLst/>
                <a:latin typeface="+mj-lt"/>
                <a:ea typeface="Aptos" panose="020B0004020202020204" pitchFamily="34" charset="0"/>
              </a:rPr>
              <a:t>.</a:t>
            </a:r>
            <a:endParaRPr lang="vi-VN" sz="1800" kern="100" dirty="0">
              <a:effectLst/>
              <a:latin typeface="+mj-lt"/>
              <a:ea typeface="Aptos" panose="020B0004020202020204" pitchFamily="34" charset="0"/>
            </a:endParaRPr>
          </a:p>
          <a:p>
            <a:pPr algn="just">
              <a:lnSpc>
                <a:spcPct val="107000"/>
              </a:lnSpc>
              <a:spcAft>
                <a:spcPts val="500"/>
              </a:spcAft>
            </a:pPr>
            <a:r>
              <a:rPr lang="en-US" sz="1800" kern="100" dirty="0">
                <a:effectLst/>
                <a:latin typeface="+mj-lt"/>
                <a:ea typeface="Aptos" panose="020B0004020202020204" pitchFamily="34" charset="0"/>
              </a:rPr>
              <a:t>- Web service </a:t>
            </a:r>
            <a:r>
              <a:rPr lang="en-US" sz="1800" kern="100" dirty="0" err="1">
                <a:effectLst/>
                <a:latin typeface="+mj-lt"/>
                <a:ea typeface="Aptos" panose="020B0004020202020204" pitchFamily="34" charset="0"/>
              </a:rPr>
              <a:t>giúp</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giải</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quyết</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tất</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cả</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các</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vấn</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để</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về</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tương</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tác</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mỗi</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ứng</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dụng</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sẽ</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được</a:t>
            </a:r>
            <a:r>
              <a:rPr lang="en-US" sz="1800" kern="100" dirty="0">
                <a:effectLst/>
                <a:latin typeface="+mj-lt"/>
                <a:ea typeface="Aptos" panose="020B0004020202020204" pitchFamily="34" charset="0"/>
              </a:rPr>
              <a:t> web service </a:t>
            </a:r>
            <a:r>
              <a:rPr lang="en-US" sz="1800" kern="100" dirty="0" err="1">
                <a:effectLst/>
                <a:latin typeface="+mj-lt"/>
                <a:ea typeface="Aptos" panose="020B0004020202020204" pitchFamily="34" charset="0"/>
              </a:rPr>
              <a:t>cung</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cấp</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một</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cách</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thức</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để</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liên</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hệ</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trao</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đổi</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và</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kết</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nối</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các</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dữ</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liệu</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lại</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với</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nhau</a:t>
            </a:r>
            <a:r>
              <a:rPr lang="en-US" sz="1800" kern="100" dirty="0">
                <a:effectLst/>
                <a:latin typeface="+mj-lt"/>
                <a:ea typeface="Aptos" panose="020B0004020202020204" pitchFamily="34" charset="0"/>
              </a:rPr>
              <a:t>.</a:t>
            </a:r>
            <a:endParaRPr lang="vi-VN" sz="1800" kern="100" dirty="0">
              <a:effectLst/>
              <a:latin typeface="+mj-lt"/>
              <a:ea typeface="Aptos" panose="020B0004020202020204" pitchFamily="34" charset="0"/>
            </a:endParaRPr>
          </a:p>
          <a:p>
            <a:pPr algn="just">
              <a:lnSpc>
                <a:spcPct val="107000"/>
              </a:lnSpc>
              <a:spcAft>
                <a:spcPts val="500"/>
              </a:spcAft>
            </a:pPr>
            <a:r>
              <a:rPr lang="en-US" sz="1800" kern="100" dirty="0">
                <a:effectLst/>
                <a:latin typeface="+mj-lt"/>
                <a:ea typeface="Aptos" panose="020B0004020202020204" pitchFamily="34" charset="0"/>
              </a:rPr>
              <a:t>- Web service </a:t>
            </a:r>
            <a:r>
              <a:rPr lang="en-US" sz="1800" kern="100" dirty="0" err="1">
                <a:effectLst/>
                <a:latin typeface="+mj-lt"/>
                <a:ea typeface="Aptos" panose="020B0004020202020204" pitchFamily="34" charset="0"/>
              </a:rPr>
              <a:t>cũng</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cho</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phép</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các</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ứng</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dụng</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giao</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tiếp</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cũng</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như</a:t>
            </a:r>
            <a:r>
              <a:rPr lang="en-US" sz="1800" kern="100" dirty="0">
                <a:effectLst/>
                <a:latin typeface="+mj-lt"/>
                <a:ea typeface="Aptos" panose="020B0004020202020204" pitchFamily="34" charset="0"/>
              </a:rPr>
              <a:t> chia </a:t>
            </a:r>
            <a:r>
              <a:rPr lang="en-US" sz="1800" kern="100" dirty="0" err="1">
                <a:effectLst/>
                <a:latin typeface="+mj-lt"/>
                <a:ea typeface="Aptos" panose="020B0004020202020204" pitchFamily="34" charset="0"/>
              </a:rPr>
              <a:t>sẻ</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thông</a:t>
            </a:r>
            <a:r>
              <a:rPr lang="en-US" sz="1800" kern="100" dirty="0">
                <a:effectLst/>
                <a:latin typeface="+mj-lt"/>
                <a:ea typeface="Aptos" panose="020B0004020202020204" pitchFamily="34" charset="0"/>
              </a:rPr>
              <a:t> tin, </a:t>
            </a:r>
            <a:r>
              <a:rPr lang="en-US" sz="1800" kern="100" dirty="0" err="1">
                <a:effectLst/>
                <a:latin typeface="+mj-lt"/>
                <a:ea typeface="Aptos" panose="020B0004020202020204" pitchFamily="34" charset="0"/>
              </a:rPr>
              <a:t>các</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dịch</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vụ</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được</a:t>
            </a:r>
            <a:r>
              <a:rPr lang="en-US" sz="1800" kern="100" dirty="0">
                <a:effectLst/>
                <a:latin typeface="+mj-lt"/>
                <a:ea typeface="Aptos" panose="020B0004020202020204" pitchFamily="34" charset="0"/>
              </a:rPr>
              <a:t> chia </a:t>
            </a:r>
            <a:r>
              <a:rPr lang="en-US" sz="1800" kern="100" dirty="0" err="1">
                <a:effectLst/>
                <a:latin typeface="+mj-lt"/>
                <a:ea typeface="Aptos" panose="020B0004020202020204" pitchFamily="34" charset="0"/>
              </a:rPr>
              <a:t>sẻ</a:t>
            </a:r>
            <a:r>
              <a:rPr lang="en-US" sz="1800" kern="100" dirty="0">
                <a:effectLst/>
                <a:latin typeface="+mj-lt"/>
                <a:ea typeface="Aptos" panose="020B0004020202020204" pitchFamily="34" charset="0"/>
              </a:rPr>
              <a:t>.</a:t>
            </a:r>
            <a:endParaRPr lang="vi-VN" sz="1800" kern="100" dirty="0">
              <a:effectLst/>
              <a:latin typeface="+mj-lt"/>
              <a:ea typeface="Aptos" panose="020B0004020202020204" pitchFamily="34" charset="0"/>
            </a:endParaRPr>
          </a:p>
        </p:txBody>
      </p:sp>
      <p:sp>
        <p:nvSpPr>
          <p:cNvPr id="9" name="TextBox 8">
            <a:extLst>
              <a:ext uri="{FF2B5EF4-FFF2-40B4-BE49-F238E27FC236}">
                <a16:creationId xmlns:a16="http://schemas.microsoft.com/office/drawing/2014/main" id="{E5AED4F7-1BB6-60D1-12C4-8E1DFBAEA613}"/>
              </a:ext>
            </a:extLst>
          </p:cNvPr>
          <p:cNvSpPr txBox="1"/>
          <p:nvPr/>
        </p:nvSpPr>
        <p:spPr>
          <a:xfrm>
            <a:off x="1065655" y="840995"/>
            <a:ext cx="4572000" cy="400110"/>
          </a:xfrm>
          <a:prstGeom prst="rect">
            <a:avLst/>
          </a:prstGeom>
          <a:noFill/>
        </p:spPr>
        <p:txBody>
          <a:bodyPr wrap="square">
            <a:spAutoFit/>
          </a:bodyPr>
          <a:lstStyle/>
          <a:p>
            <a:r>
              <a:rPr lang="vi-VN" sz="2000" b="1" dirty="0"/>
              <a:t>Ưu điểm:</a:t>
            </a:r>
          </a:p>
        </p:txBody>
      </p:sp>
    </p:spTree>
    <p:extLst>
      <p:ext uri="{BB962C8B-B14F-4D97-AF65-F5344CB8AC3E}">
        <p14:creationId xmlns:p14="http://schemas.microsoft.com/office/powerpoint/2010/main" val="416964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DEBC5C-0356-74DB-C9F6-3F290C6E29FB}"/>
              </a:ext>
            </a:extLst>
          </p:cNvPr>
          <p:cNvSpPr txBox="1"/>
          <p:nvPr/>
        </p:nvSpPr>
        <p:spPr>
          <a:xfrm>
            <a:off x="1065655" y="144378"/>
            <a:ext cx="4951997" cy="630942"/>
          </a:xfrm>
          <a:prstGeom prst="rect">
            <a:avLst/>
          </a:prstGeom>
          <a:noFill/>
        </p:spPr>
        <p:txBody>
          <a:bodyPr wrap="none" rtlCol="0">
            <a:spAutoFit/>
          </a:bodyPr>
          <a:lstStyle/>
          <a:p>
            <a:r>
              <a:rPr lang="vi-VN" sz="3500" b="1" dirty="0">
                <a:solidFill>
                  <a:schemeClr val="accent1">
                    <a:lumMod val="50000"/>
                  </a:schemeClr>
                </a:solidFill>
              </a:rPr>
              <a:t>4. Ưu điểm và hạn chế</a:t>
            </a:r>
          </a:p>
        </p:txBody>
      </p:sp>
      <p:sp>
        <p:nvSpPr>
          <p:cNvPr id="7" name="TextBox 6">
            <a:extLst>
              <a:ext uri="{FF2B5EF4-FFF2-40B4-BE49-F238E27FC236}">
                <a16:creationId xmlns:a16="http://schemas.microsoft.com/office/drawing/2014/main" id="{6CA4FFFD-7CC5-D3B7-DBCC-54FA24B43C2E}"/>
              </a:ext>
            </a:extLst>
          </p:cNvPr>
          <p:cNvSpPr txBox="1"/>
          <p:nvPr/>
        </p:nvSpPr>
        <p:spPr>
          <a:xfrm>
            <a:off x="1065655" y="1298323"/>
            <a:ext cx="7113939" cy="3163943"/>
          </a:xfrm>
          <a:prstGeom prst="rect">
            <a:avLst/>
          </a:prstGeom>
          <a:noFill/>
        </p:spPr>
        <p:txBody>
          <a:bodyPr wrap="square" rtlCol="0">
            <a:spAutoFit/>
          </a:bodyPr>
          <a:lstStyle/>
          <a:p>
            <a:pPr algn="just">
              <a:lnSpc>
                <a:spcPct val="107000"/>
              </a:lnSpc>
              <a:spcAft>
                <a:spcPts val="500"/>
              </a:spcAft>
            </a:pP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Vấn</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đề</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bảo</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mật</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của</a:t>
            </a:r>
            <a:r>
              <a:rPr lang="en-US" sz="1800" kern="100" dirty="0">
                <a:effectLst/>
                <a:latin typeface="+mj-lt"/>
                <a:ea typeface="Aptos" panose="020B0004020202020204" pitchFamily="34" charset="0"/>
              </a:rPr>
              <a:t> web service </a:t>
            </a:r>
            <a:r>
              <a:rPr lang="en-US" sz="1800" kern="100" dirty="0" err="1">
                <a:effectLst/>
                <a:latin typeface="+mj-lt"/>
                <a:ea typeface="Aptos" panose="020B0004020202020204" pitchFamily="34" charset="0"/>
              </a:rPr>
              <a:t>vẫn</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chưa</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được</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khắc</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phục</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triệt</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để</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người</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sử</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dụng</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cần</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có</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những</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biện</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pháp</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phòng</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tránh</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những</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tình</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huống</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xấu</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nhất</a:t>
            </a:r>
            <a:r>
              <a:rPr lang="en-US" sz="1800" kern="100" dirty="0">
                <a:effectLst/>
                <a:latin typeface="+mj-lt"/>
                <a:ea typeface="Aptos" panose="020B0004020202020204" pitchFamily="34" charset="0"/>
              </a:rPr>
              <a:t>.</a:t>
            </a:r>
            <a:endParaRPr lang="vi-VN" sz="1800" kern="100" dirty="0">
              <a:effectLst/>
              <a:latin typeface="+mj-lt"/>
              <a:ea typeface="Aptos" panose="020B0004020202020204" pitchFamily="34" charset="0"/>
            </a:endParaRPr>
          </a:p>
          <a:p>
            <a:pPr algn="just">
              <a:lnSpc>
                <a:spcPct val="107000"/>
              </a:lnSpc>
              <a:spcAft>
                <a:spcPts val="500"/>
              </a:spcAft>
            </a:pP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Sử</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dụng</a:t>
            </a:r>
            <a:r>
              <a:rPr lang="en-US" sz="1800" kern="100" dirty="0">
                <a:effectLst/>
                <a:latin typeface="+mj-lt"/>
                <a:ea typeface="Aptos" panose="020B0004020202020204" pitchFamily="34" charset="0"/>
              </a:rPr>
              <a:t> web service, </a:t>
            </a:r>
            <a:r>
              <a:rPr lang="en-US" sz="1800" kern="100" dirty="0" err="1">
                <a:effectLst/>
                <a:latin typeface="+mj-lt"/>
                <a:ea typeface="Aptos" panose="020B0004020202020204" pitchFamily="34" charset="0"/>
              </a:rPr>
              <a:t>lập</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trình</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viên</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bắt</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buộc</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phải</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ghi</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nhớ</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rất</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nhiều</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những</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tiêu</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chuẩn</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mở</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Đây</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vừa</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là</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ưu</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điểm</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vừa</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là</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hạn</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chế</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của</a:t>
            </a:r>
            <a:r>
              <a:rPr lang="en-US" sz="1800" kern="100" dirty="0">
                <a:effectLst/>
                <a:latin typeface="+mj-lt"/>
                <a:ea typeface="Aptos" panose="020B0004020202020204" pitchFamily="34" charset="0"/>
              </a:rPr>
              <a:t> web service </a:t>
            </a:r>
            <a:r>
              <a:rPr lang="en-US" sz="1800" kern="100" dirty="0" err="1">
                <a:effectLst/>
                <a:latin typeface="+mj-lt"/>
                <a:ea typeface="Aptos" panose="020B0004020202020204" pitchFamily="34" charset="0"/>
              </a:rPr>
              <a:t>khi</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sử</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dụng</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giao</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thức</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và</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mở</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chuẩn</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đơn</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giản</a:t>
            </a:r>
            <a:r>
              <a:rPr lang="en-US" sz="1800" kern="100" dirty="0">
                <a:effectLst/>
                <a:latin typeface="+mj-lt"/>
                <a:ea typeface="Aptos" panose="020B0004020202020204" pitchFamily="34" charset="0"/>
              </a:rPr>
              <a:t>.</a:t>
            </a:r>
            <a:endParaRPr lang="vi-VN" sz="1800" kern="100" dirty="0">
              <a:effectLst/>
              <a:latin typeface="+mj-lt"/>
              <a:ea typeface="Aptos" panose="020B0004020202020204" pitchFamily="34" charset="0"/>
            </a:endParaRPr>
          </a:p>
          <a:p>
            <a:pPr algn="just">
              <a:lnSpc>
                <a:spcPct val="107000"/>
              </a:lnSpc>
              <a:spcAft>
                <a:spcPts val="500"/>
              </a:spcAft>
            </a:pP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Sử</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dụng</a:t>
            </a:r>
            <a:r>
              <a:rPr lang="en-US" sz="1800" kern="100" dirty="0">
                <a:effectLst/>
                <a:latin typeface="+mj-lt"/>
                <a:ea typeface="Aptos" panose="020B0004020202020204" pitchFamily="34" charset="0"/>
              </a:rPr>
              <a:t> web service </a:t>
            </a:r>
            <a:r>
              <a:rPr lang="en-US" sz="1800" kern="100" dirty="0" err="1">
                <a:effectLst/>
                <a:latin typeface="+mj-lt"/>
                <a:ea typeface="Aptos" panose="020B0004020202020204" pitchFamily="34" charset="0"/>
              </a:rPr>
              <a:t>bắt</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buộc</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người</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dùng</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phải</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thường</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xuyên</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cập</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nhật</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và</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nâng</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cấp</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hệ</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thống</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liên</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tục</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Nếu</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bạn</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vô</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tình</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quên</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không</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cập</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nhật</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hệ</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thống</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của</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bạn</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sẽ</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thường</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xuyên</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gặp</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lỗi</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mất</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nhiều</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thời</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gian</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chỉnh</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sửa</a:t>
            </a:r>
            <a:r>
              <a:rPr lang="en-US" sz="1800" kern="100" dirty="0">
                <a:effectLst/>
                <a:latin typeface="+mj-lt"/>
                <a:ea typeface="Aptos" panose="020B0004020202020204" pitchFamily="34" charset="0"/>
              </a:rPr>
              <a:t>.</a:t>
            </a:r>
            <a:endParaRPr lang="vi-VN" sz="1800" kern="100" dirty="0">
              <a:effectLst/>
              <a:latin typeface="+mj-lt"/>
              <a:ea typeface="Aptos" panose="020B0004020202020204" pitchFamily="34" charset="0"/>
            </a:endParaRPr>
          </a:p>
        </p:txBody>
      </p:sp>
      <p:sp>
        <p:nvSpPr>
          <p:cNvPr id="9" name="TextBox 8">
            <a:extLst>
              <a:ext uri="{FF2B5EF4-FFF2-40B4-BE49-F238E27FC236}">
                <a16:creationId xmlns:a16="http://schemas.microsoft.com/office/drawing/2014/main" id="{E5AED4F7-1BB6-60D1-12C4-8E1DFBAEA613}"/>
              </a:ext>
            </a:extLst>
          </p:cNvPr>
          <p:cNvSpPr txBox="1"/>
          <p:nvPr/>
        </p:nvSpPr>
        <p:spPr>
          <a:xfrm>
            <a:off x="1065655" y="775320"/>
            <a:ext cx="4572000" cy="400110"/>
          </a:xfrm>
          <a:prstGeom prst="rect">
            <a:avLst/>
          </a:prstGeom>
          <a:noFill/>
        </p:spPr>
        <p:txBody>
          <a:bodyPr wrap="square">
            <a:spAutoFit/>
          </a:bodyPr>
          <a:lstStyle/>
          <a:p>
            <a:r>
              <a:rPr lang="vi-VN" sz="2000" b="1" dirty="0"/>
              <a:t>Hạn chế:</a:t>
            </a:r>
          </a:p>
        </p:txBody>
      </p:sp>
    </p:spTree>
    <p:extLst>
      <p:ext uri="{BB962C8B-B14F-4D97-AF65-F5344CB8AC3E}">
        <p14:creationId xmlns:p14="http://schemas.microsoft.com/office/powerpoint/2010/main" val="3632339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DEBC5C-0356-74DB-C9F6-3F290C6E29FB}"/>
              </a:ext>
            </a:extLst>
          </p:cNvPr>
          <p:cNvSpPr txBox="1"/>
          <p:nvPr/>
        </p:nvSpPr>
        <p:spPr>
          <a:xfrm>
            <a:off x="1065655" y="144378"/>
            <a:ext cx="2081019" cy="630942"/>
          </a:xfrm>
          <a:prstGeom prst="rect">
            <a:avLst/>
          </a:prstGeom>
          <a:noFill/>
        </p:spPr>
        <p:txBody>
          <a:bodyPr wrap="none" rtlCol="0">
            <a:spAutoFit/>
          </a:bodyPr>
          <a:lstStyle/>
          <a:p>
            <a:r>
              <a:rPr lang="vi-VN" sz="3500" b="1" dirty="0">
                <a:solidFill>
                  <a:schemeClr val="accent1">
                    <a:lumMod val="50000"/>
                  </a:schemeClr>
                </a:solidFill>
              </a:rPr>
              <a:t>5. </a:t>
            </a:r>
            <a:r>
              <a:rPr lang="vi-VN" sz="3500" b="1" dirty="0" err="1">
                <a:solidFill>
                  <a:schemeClr val="accent1">
                    <a:lumMod val="50000"/>
                  </a:schemeClr>
                </a:solidFill>
              </a:rPr>
              <a:t>Demo</a:t>
            </a:r>
            <a:r>
              <a:rPr lang="vi-VN" sz="3500" b="1" dirty="0">
                <a:solidFill>
                  <a:schemeClr val="accent1">
                    <a:lumMod val="50000"/>
                  </a:schemeClr>
                </a:solidFill>
              </a:rPr>
              <a:t>:</a:t>
            </a:r>
          </a:p>
        </p:txBody>
      </p:sp>
    </p:spTree>
    <p:extLst>
      <p:ext uri="{BB962C8B-B14F-4D97-AF65-F5344CB8AC3E}">
        <p14:creationId xmlns:p14="http://schemas.microsoft.com/office/powerpoint/2010/main" val="3942692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011852" y="2317368"/>
            <a:ext cx="5120296"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700" b="1" dirty="0">
                <a:effectLst>
                  <a:outerShdw blurRad="50800" dist="38100" dir="2700000" algn="tl" rotWithShape="0">
                    <a:prstClr val="black">
                      <a:alpha val="40000"/>
                    </a:prstClr>
                  </a:outerShdw>
                </a:effectLst>
                <a:latin typeface="+mj-lt"/>
              </a:rPr>
              <a:t>Firebase</a:t>
            </a:r>
            <a:endParaRPr sz="4700" b="1" dirty="0">
              <a:effectLst>
                <a:outerShdw blurRad="50800" dist="38100" dir="2700000" algn="tl" rotWithShape="0">
                  <a:prstClr val="black">
                    <a:alpha val="40000"/>
                  </a:prstClr>
                </a:outerShdw>
              </a:effectLst>
              <a:latin typeface="+mj-lt"/>
            </a:endParaRPr>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Tree>
    <p:extLst>
      <p:ext uri="{BB962C8B-B14F-4D97-AF65-F5344CB8AC3E}">
        <p14:creationId xmlns:p14="http://schemas.microsoft.com/office/powerpoint/2010/main" val="2537509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5" name="Google Shape;2225;p41"/>
          <p:cNvSpPr txBox="1">
            <a:spLocks noGrp="1"/>
          </p:cNvSpPr>
          <p:nvPr>
            <p:ph type="subTitle" idx="1"/>
          </p:nvPr>
        </p:nvSpPr>
        <p:spPr>
          <a:xfrm>
            <a:off x="1382280" y="1462189"/>
            <a:ext cx="1945200" cy="6105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chemeClr val="accent1"/>
                </a:solidFill>
              </a:rPr>
              <a:t>Firebase là gì?</a:t>
            </a:r>
            <a:endParaRPr sz="1800" b="1" dirty="0"/>
          </a:p>
        </p:txBody>
      </p:sp>
      <p:sp>
        <p:nvSpPr>
          <p:cNvPr id="2233" name="Google Shape;2233;p41"/>
          <p:cNvSpPr txBox="1"/>
          <p:nvPr/>
        </p:nvSpPr>
        <p:spPr>
          <a:xfrm>
            <a:off x="202680" y="1315774"/>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a:solidFill>
                  <a:schemeClr val="accent1"/>
                </a:solidFill>
                <a:latin typeface="Fjalla One"/>
                <a:ea typeface="Fjalla One"/>
                <a:cs typeface="Fjalla One"/>
                <a:sym typeface="Fjalla One"/>
              </a:rPr>
              <a:t>01</a:t>
            </a:r>
            <a:endParaRPr sz="7200">
              <a:solidFill>
                <a:schemeClr val="accent1"/>
              </a:solidFill>
              <a:latin typeface="Fjalla One"/>
              <a:ea typeface="Fjalla One"/>
              <a:cs typeface="Fjalla One"/>
              <a:sym typeface="Fjalla One"/>
            </a:endParaRPr>
          </a:p>
        </p:txBody>
      </p:sp>
      <p:sp>
        <p:nvSpPr>
          <p:cNvPr id="2234" name="Google Shape;2234;p41"/>
          <p:cNvSpPr txBox="1"/>
          <p:nvPr/>
        </p:nvSpPr>
        <p:spPr>
          <a:xfrm>
            <a:off x="1052729" y="2533277"/>
            <a:ext cx="1179600" cy="107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a:solidFill>
                  <a:schemeClr val="accent1"/>
                </a:solidFill>
                <a:latin typeface="Fjalla One"/>
                <a:ea typeface="Fjalla One"/>
                <a:cs typeface="Fjalla One"/>
                <a:sym typeface="Fjalla One"/>
              </a:rPr>
              <a:t>03</a:t>
            </a:r>
            <a:endParaRPr sz="7200">
              <a:solidFill>
                <a:schemeClr val="accent1"/>
              </a:solidFill>
              <a:latin typeface="Fjalla One"/>
              <a:ea typeface="Fjalla One"/>
              <a:cs typeface="Fjalla One"/>
              <a:sym typeface="Fjalla One"/>
            </a:endParaRPr>
          </a:p>
        </p:txBody>
      </p:sp>
      <p:sp>
        <p:nvSpPr>
          <p:cNvPr id="2235" name="Google Shape;2235;p41"/>
          <p:cNvSpPr txBox="1"/>
          <p:nvPr/>
        </p:nvSpPr>
        <p:spPr>
          <a:xfrm>
            <a:off x="4857662" y="2570453"/>
            <a:ext cx="1179600" cy="107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a:solidFill>
                  <a:schemeClr val="accent1"/>
                </a:solidFill>
                <a:latin typeface="Fjalla One"/>
                <a:ea typeface="Fjalla One"/>
                <a:cs typeface="Fjalla One"/>
                <a:sym typeface="Fjalla One"/>
              </a:rPr>
              <a:t>04</a:t>
            </a:r>
            <a:endParaRPr sz="7200">
              <a:solidFill>
                <a:schemeClr val="accent1"/>
              </a:solidFill>
              <a:latin typeface="Fjalla One"/>
              <a:ea typeface="Fjalla One"/>
              <a:cs typeface="Fjalla One"/>
              <a:sym typeface="Fjalla One"/>
            </a:endParaRPr>
          </a:p>
        </p:txBody>
      </p:sp>
      <p:sp>
        <p:nvSpPr>
          <p:cNvPr id="2236" name="Google Shape;2236;p41"/>
          <p:cNvSpPr txBox="1"/>
          <p:nvPr/>
        </p:nvSpPr>
        <p:spPr>
          <a:xfrm>
            <a:off x="3958732" y="1315774"/>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a:solidFill>
                  <a:schemeClr val="accent1"/>
                </a:solidFill>
                <a:latin typeface="Fjalla One"/>
                <a:ea typeface="Fjalla One"/>
                <a:cs typeface="Fjalla One"/>
                <a:sym typeface="Fjalla One"/>
              </a:rPr>
              <a:t>02</a:t>
            </a:r>
            <a:endParaRPr sz="7200">
              <a:solidFill>
                <a:schemeClr val="accent1"/>
              </a:solidFill>
              <a:latin typeface="Fjalla One"/>
              <a:ea typeface="Fjalla One"/>
              <a:cs typeface="Fjalla One"/>
              <a:sym typeface="Fjalla One"/>
            </a:endParaRPr>
          </a:p>
        </p:txBody>
      </p:sp>
      <p:sp>
        <p:nvSpPr>
          <p:cNvPr id="18" name="Google Shape;2225;p41">
            <a:extLst>
              <a:ext uri="{FF2B5EF4-FFF2-40B4-BE49-F238E27FC236}">
                <a16:creationId xmlns:a16="http://schemas.microsoft.com/office/drawing/2014/main" id="{F781675D-6D21-2A45-FC47-803BF65FA82D}"/>
              </a:ext>
            </a:extLst>
          </p:cNvPr>
          <p:cNvSpPr txBox="1">
            <a:spLocks/>
          </p:cNvSpPr>
          <p:nvPr/>
        </p:nvSpPr>
        <p:spPr>
          <a:xfrm>
            <a:off x="5138331" y="1462188"/>
            <a:ext cx="2878137" cy="6105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vi-VN" sz="2400" b="1" dirty="0"/>
              <a:t>Các chức năng chính</a:t>
            </a:r>
            <a:endParaRPr lang="vi-VN" sz="1800" b="1" dirty="0"/>
          </a:p>
        </p:txBody>
      </p:sp>
      <p:sp>
        <p:nvSpPr>
          <p:cNvPr id="19" name="Google Shape;2225;p41">
            <a:extLst>
              <a:ext uri="{FF2B5EF4-FFF2-40B4-BE49-F238E27FC236}">
                <a16:creationId xmlns:a16="http://schemas.microsoft.com/office/drawing/2014/main" id="{3DCC2AA4-D0BB-0AF6-977C-196B217378D9}"/>
              </a:ext>
            </a:extLst>
          </p:cNvPr>
          <p:cNvSpPr txBox="1">
            <a:spLocks/>
          </p:cNvSpPr>
          <p:nvPr/>
        </p:nvSpPr>
        <p:spPr>
          <a:xfrm>
            <a:off x="2232329" y="2672185"/>
            <a:ext cx="1945200" cy="6105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vi-VN" sz="2400" b="1" dirty="0"/>
              <a:t>Chức năng</a:t>
            </a:r>
            <a:endParaRPr lang="vi-VN" sz="1800" b="1" dirty="0"/>
          </a:p>
        </p:txBody>
      </p:sp>
      <p:sp>
        <p:nvSpPr>
          <p:cNvPr id="20" name="Google Shape;2225;p41">
            <a:extLst>
              <a:ext uri="{FF2B5EF4-FFF2-40B4-BE49-F238E27FC236}">
                <a16:creationId xmlns:a16="http://schemas.microsoft.com/office/drawing/2014/main" id="{1DAF99CD-D65D-66EC-6B43-7799199CDB69}"/>
              </a:ext>
            </a:extLst>
          </p:cNvPr>
          <p:cNvSpPr txBox="1">
            <a:spLocks/>
          </p:cNvSpPr>
          <p:nvPr/>
        </p:nvSpPr>
        <p:spPr>
          <a:xfrm>
            <a:off x="6037261" y="2707864"/>
            <a:ext cx="2680477" cy="6105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vi-VN" sz="2400" b="1" dirty="0"/>
              <a:t>Ưu điểm và hạn chế</a:t>
            </a:r>
            <a:endParaRPr lang="vi-VN" sz="1800" b="1" dirty="0"/>
          </a:p>
        </p:txBody>
      </p:sp>
      <p:sp>
        <p:nvSpPr>
          <p:cNvPr id="21" name="Google Shape;2235;p41">
            <a:extLst>
              <a:ext uri="{FF2B5EF4-FFF2-40B4-BE49-F238E27FC236}">
                <a16:creationId xmlns:a16="http://schemas.microsoft.com/office/drawing/2014/main" id="{FA1603BD-88A5-CC17-FF6F-270E0B842DB4}"/>
              </a:ext>
            </a:extLst>
          </p:cNvPr>
          <p:cNvSpPr txBox="1"/>
          <p:nvPr/>
        </p:nvSpPr>
        <p:spPr>
          <a:xfrm>
            <a:off x="202680" y="3746580"/>
            <a:ext cx="1179600" cy="107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a:t>
            </a:r>
            <a:r>
              <a:rPr lang="vi-VN" sz="7200" dirty="0">
                <a:solidFill>
                  <a:schemeClr val="accent1"/>
                </a:solidFill>
                <a:latin typeface="Fjalla One"/>
                <a:ea typeface="Fjalla One"/>
                <a:cs typeface="Fjalla One"/>
                <a:sym typeface="Fjalla One"/>
              </a:rPr>
              <a:t>5</a:t>
            </a:r>
            <a:endParaRPr sz="7200" dirty="0">
              <a:solidFill>
                <a:schemeClr val="accent1"/>
              </a:solidFill>
              <a:latin typeface="Fjalla One"/>
              <a:ea typeface="Fjalla One"/>
              <a:cs typeface="Fjalla One"/>
              <a:sym typeface="Fjalla One"/>
            </a:endParaRPr>
          </a:p>
        </p:txBody>
      </p:sp>
      <p:sp>
        <p:nvSpPr>
          <p:cNvPr id="22" name="Google Shape;2225;p41">
            <a:extLst>
              <a:ext uri="{FF2B5EF4-FFF2-40B4-BE49-F238E27FC236}">
                <a16:creationId xmlns:a16="http://schemas.microsoft.com/office/drawing/2014/main" id="{C58368E8-01D4-D590-7544-FA14A9790A01}"/>
              </a:ext>
            </a:extLst>
          </p:cNvPr>
          <p:cNvSpPr txBox="1">
            <a:spLocks/>
          </p:cNvSpPr>
          <p:nvPr/>
        </p:nvSpPr>
        <p:spPr>
          <a:xfrm>
            <a:off x="1382279" y="3883991"/>
            <a:ext cx="2680477" cy="6105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vi-VN" sz="2400" b="1" dirty="0" err="1"/>
              <a:t>Demo</a:t>
            </a:r>
            <a:endParaRPr lang="vi-VN" sz="1800" b="1" dirty="0"/>
          </a:p>
        </p:txBody>
      </p:sp>
    </p:spTree>
    <p:extLst>
      <p:ext uri="{BB962C8B-B14F-4D97-AF65-F5344CB8AC3E}">
        <p14:creationId xmlns:p14="http://schemas.microsoft.com/office/powerpoint/2010/main" val="5611213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DEBC5C-0356-74DB-C9F6-3F290C6E29FB}"/>
              </a:ext>
            </a:extLst>
          </p:cNvPr>
          <p:cNvSpPr txBox="1"/>
          <p:nvPr/>
        </p:nvSpPr>
        <p:spPr>
          <a:xfrm>
            <a:off x="1065655" y="144378"/>
            <a:ext cx="3831498" cy="630942"/>
          </a:xfrm>
          <a:prstGeom prst="rect">
            <a:avLst/>
          </a:prstGeom>
          <a:noFill/>
        </p:spPr>
        <p:txBody>
          <a:bodyPr wrap="none" rtlCol="0">
            <a:spAutoFit/>
          </a:bodyPr>
          <a:lstStyle/>
          <a:p>
            <a:r>
              <a:rPr lang="vi-VN" sz="3500" b="1" dirty="0">
                <a:solidFill>
                  <a:schemeClr val="accent1">
                    <a:lumMod val="50000"/>
                  </a:schemeClr>
                </a:solidFill>
              </a:rPr>
              <a:t>1. </a:t>
            </a:r>
            <a:r>
              <a:rPr lang="vi-VN" sz="3500" b="1" dirty="0" err="1">
                <a:solidFill>
                  <a:schemeClr val="accent1">
                    <a:lumMod val="50000"/>
                  </a:schemeClr>
                </a:solidFill>
              </a:rPr>
              <a:t>Firebase</a:t>
            </a:r>
            <a:r>
              <a:rPr lang="vi-VN" sz="3500" b="1" dirty="0">
                <a:solidFill>
                  <a:schemeClr val="accent1">
                    <a:lumMod val="50000"/>
                  </a:schemeClr>
                </a:solidFill>
              </a:rPr>
              <a:t> là gì?</a:t>
            </a:r>
          </a:p>
        </p:txBody>
      </p:sp>
      <p:sp>
        <p:nvSpPr>
          <p:cNvPr id="5" name="TextBox 4">
            <a:extLst>
              <a:ext uri="{FF2B5EF4-FFF2-40B4-BE49-F238E27FC236}">
                <a16:creationId xmlns:a16="http://schemas.microsoft.com/office/drawing/2014/main" id="{D4D70C5C-0DB2-81A6-533A-3794FA2C75FE}"/>
              </a:ext>
            </a:extLst>
          </p:cNvPr>
          <p:cNvSpPr txBox="1"/>
          <p:nvPr/>
        </p:nvSpPr>
        <p:spPr>
          <a:xfrm>
            <a:off x="2206939" y="3793574"/>
            <a:ext cx="6039844" cy="664797"/>
          </a:xfrm>
          <a:prstGeom prst="rect">
            <a:avLst/>
          </a:prstGeom>
          <a:noFill/>
        </p:spPr>
        <p:txBody>
          <a:bodyPr wrap="square" rtlCol="0">
            <a:spAutoFit/>
          </a:bodyPr>
          <a:lstStyle/>
          <a:p>
            <a:pPr lvl="0" algn="just">
              <a:lnSpc>
                <a:spcPct val="107000"/>
              </a:lnSpc>
              <a:spcAft>
                <a:spcPts val="500"/>
              </a:spcAft>
            </a:pPr>
            <a:r>
              <a:rPr lang="en-US" sz="1800" kern="100" dirty="0">
                <a:effectLst/>
                <a:latin typeface="+mj-lt"/>
                <a:ea typeface="Aptos" panose="020B0004020202020204" pitchFamily="34" charset="0"/>
              </a:rPr>
              <a:t>Firebase </a:t>
            </a:r>
            <a:r>
              <a:rPr lang="en-US" sz="1800" kern="100" dirty="0" err="1">
                <a:effectLst/>
                <a:latin typeface="+mj-lt"/>
                <a:ea typeface="Aptos" panose="020B0004020202020204" pitchFamily="34" charset="0"/>
              </a:rPr>
              <a:t>đã</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chính</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thức</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được</a:t>
            </a:r>
            <a:r>
              <a:rPr lang="en-US" sz="1800" kern="100" dirty="0">
                <a:effectLst/>
                <a:latin typeface="+mj-lt"/>
                <a:ea typeface="Aptos" panose="020B0004020202020204" pitchFamily="34" charset="0"/>
              </a:rPr>
              <a:t> Google </a:t>
            </a:r>
            <a:r>
              <a:rPr lang="en-US" sz="1800" kern="100" dirty="0" err="1">
                <a:effectLst/>
                <a:latin typeface="+mj-lt"/>
                <a:ea typeface="Aptos" panose="020B0004020202020204" pitchFamily="34" charset="0"/>
              </a:rPr>
              <a:t>mua</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lại</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và</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trở</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thành</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một</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ứng</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dụng</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đa</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năng</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trên</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nền</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tảng</a:t>
            </a:r>
            <a:r>
              <a:rPr lang="en-US" sz="1800" kern="100" dirty="0">
                <a:effectLst/>
                <a:latin typeface="+mj-lt"/>
                <a:ea typeface="Aptos" panose="020B0004020202020204" pitchFamily="34" charset="0"/>
              </a:rPr>
              <a:t> di </a:t>
            </a:r>
            <a:r>
              <a:rPr lang="en-US" sz="1800" kern="100" dirty="0" err="1">
                <a:effectLst/>
                <a:latin typeface="+mj-lt"/>
                <a:ea typeface="Aptos" panose="020B0004020202020204" pitchFamily="34" charset="0"/>
              </a:rPr>
              <a:t>động</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và</a:t>
            </a:r>
            <a:r>
              <a:rPr lang="en-US" sz="1800" kern="100" dirty="0">
                <a:effectLst/>
                <a:latin typeface="+mj-lt"/>
                <a:ea typeface="Aptos" panose="020B0004020202020204" pitchFamily="34" charset="0"/>
              </a:rPr>
              <a:t> website.</a:t>
            </a:r>
            <a:endParaRPr lang="vi-VN" sz="1800" kern="100" dirty="0">
              <a:effectLst/>
              <a:latin typeface="+mj-lt"/>
              <a:ea typeface="Aptos" panose="020B0004020202020204" pitchFamily="34" charset="0"/>
            </a:endParaRPr>
          </a:p>
        </p:txBody>
      </p:sp>
      <p:cxnSp>
        <p:nvCxnSpPr>
          <p:cNvPr id="3" name="Straight Connector 2">
            <a:extLst>
              <a:ext uri="{FF2B5EF4-FFF2-40B4-BE49-F238E27FC236}">
                <a16:creationId xmlns:a16="http://schemas.microsoft.com/office/drawing/2014/main" id="{28728EEA-6582-78A2-2CC5-A087C67C73EC}"/>
              </a:ext>
            </a:extLst>
          </p:cNvPr>
          <p:cNvCxnSpPr/>
          <p:nvPr/>
        </p:nvCxnSpPr>
        <p:spPr>
          <a:xfrm>
            <a:off x="1952553" y="1003777"/>
            <a:ext cx="0" cy="3760728"/>
          </a:xfrm>
          <a:prstGeom prst="line">
            <a:avLst/>
          </a:prstGeom>
          <a:ln w="76200"/>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CBF556C-9389-AD7F-DC8A-943254F65FF9}"/>
              </a:ext>
            </a:extLst>
          </p:cNvPr>
          <p:cNvSpPr txBox="1"/>
          <p:nvPr/>
        </p:nvSpPr>
        <p:spPr>
          <a:xfrm>
            <a:off x="990028" y="1494903"/>
            <a:ext cx="708144" cy="369332"/>
          </a:xfrm>
          <a:prstGeom prst="rect">
            <a:avLst/>
          </a:prstGeom>
          <a:noFill/>
        </p:spPr>
        <p:txBody>
          <a:bodyPr wrap="square" rtlCol="0">
            <a:spAutoFit/>
          </a:bodyPr>
          <a:lstStyle/>
          <a:p>
            <a:r>
              <a:rPr lang="en-US" sz="1800" b="1" dirty="0">
                <a:solidFill>
                  <a:schemeClr val="accent3">
                    <a:lumMod val="50000"/>
                  </a:schemeClr>
                </a:solidFill>
              </a:rPr>
              <a:t>2011</a:t>
            </a:r>
            <a:endParaRPr lang="vi-VN" sz="1800" b="1" dirty="0">
              <a:solidFill>
                <a:schemeClr val="accent3">
                  <a:lumMod val="50000"/>
                </a:schemeClr>
              </a:solidFill>
            </a:endParaRPr>
          </a:p>
        </p:txBody>
      </p:sp>
      <p:sp>
        <p:nvSpPr>
          <p:cNvPr id="7" name="TextBox 6">
            <a:extLst>
              <a:ext uri="{FF2B5EF4-FFF2-40B4-BE49-F238E27FC236}">
                <a16:creationId xmlns:a16="http://schemas.microsoft.com/office/drawing/2014/main" id="{EC4C0325-78B9-88B5-C197-67410837DFC8}"/>
              </a:ext>
            </a:extLst>
          </p:cNvPr>
          <p:cNvSpPr txBox="1"/>
          <p:nvPr/>
        </p:nvSpPr>
        <p:spPr>
          <a:xfrm>
            <a:off x="2206935" y="1079405"/>
            <a:ext cx="6039842" cy="1200329"/>
          </a:xfrm>
          <a:prstGeom prst="rect">
            <a:avLst/>
          </a:prstGeom>
          <a:noFill/>
        </p:spPr>
        <p:txBody>
          <a:bodyPr wrap="square" rtlCol="0">
            <a:spAutoFit/>
          </a:bodyPr>
          <a:lstStyle/>
          <a:p>
            <a:pPr algn="just"/>
            <a:r>
              <a:rPr lang="en-US" sz="1800" kern="100" dirty="0">
                <a:effectLst/>
                <a:latin typeface="+mj-lt"/>
                <a:ea typeface="Aptos" panose="020B0004020202020204" pitchFamily="34" charset="0"/>
              </a:rPr>
              <a:t>James </a:t>
            </a:r>
            <a:r>
              <a:rPr lang="en-US" sz="1800" kern="100" dirty="0" err="1">
                <a:effectLst/>
                <a:latin typeface="+mj-lt"/>
                <a:ea typeface="Aptos" panose="020B0004020202020204" pitchFamily="34" charset="0"/>
              </a:rPr>
              <a:t>Tamplin</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và</a:t>
            </a:r>
            <a:r>
              <a:rPr lang="en-US" sz="1800" kern="100" dirty="0">
                <a:effectLst/>
                <a:latin typeface="+mj-lt"/>
                <a:ea typeface="Aptos" panose="020B0004020202020204" pitchFamily="34" charset="0"/>
              </a:rPr>
              <a:t> Andrew Lee </a:t>
            </a:r>
            <a:r>
              <a:rPr lang="en-US" sz="1800" kern="100" dirty="0" err="1">
                <a:effectLst/>
                <a:latin typeface="+mj-lt"/>
                <a:ea typeface="Aptos" panose="020B0004020202020204" pitchFamily="34" charset="0"/>
              </a:rPr>
              <a:t>đã</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cho</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ra</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mắt</a:t>
            </a:r>
            <a:r>
              <a:rPr lang="en-US" sz="1800" kern="100" dirty="0">
                <a:effectLst/>
                <a:latin typeface="+mj-lt"/>
                <a:ea typeface="Aptos" panose="020B0004020202020204" pitchFamily="34" charset="0"/>
              </a:rPr>
              <a:t> Envolve. </a:t>
            </a:r>
            <a:r>
              <a:rPr lang="en-US" sz="1800" kern="100" dirty="0" err="1">
                <a:effectLst/>
                <a:latin typeface="+mj-lt"/>
                <a:ea typeface="Aptos" panose="020B0004020202020204" pitchFamily="34" charset="0"/>
              </a:rPr>
              <a:t>Đây</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là</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một</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nền</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tảng</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có</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cấu</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trúc</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khá</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đơn</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giản</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chuyên</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cung</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cấp</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các</a:t>
            </a:r>
            <a:r>
              <a:rPr lang="en-US" sz="1800" kern="100" dirty="0">
                <a:effectLst/>
                <a:latin typeface="+mj-lt"/>
                <a:ea typeface="Aptos" panose="020B0004020202020204" pitchFamily="34" charset="0"/>
              </a:rPr>
              <a:t> API </a:t>
            </a:r>
            <a:r>
              <a:rPr lang="en-US" sz="1800" kern="100" dirty="0" err="1">
                <a:effectLst/>
                <a:latin typeface="+mj-lt"/>
                <a:ea typeface="Aptos" panose="020B0004020202020204" pitchFamily="34" charset="0"/>
              </a:rPr>
              <a:t>cần</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thiết</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để</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tích</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hợp</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tính</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năng</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trò</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chuyện</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vào</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các</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trang</a:t>
            </a:r>
            <a:r>
              <a:rPr lang="en-US" sz="1800" kern="100" dirty="0">
                <a:effectLst/>
                <a:latin typeface="+mj-lt"/>
                <a:ea typeface="Aptos" panose="020B0004020202020204" pitchFamily="34" charset="0"/>
              </a:rPr>
              <a:t> web. </a:t>
            </a:r>
            <a:endParaRPr lang="vi-VN" sz="1800" dirty="0"/>
          </a:p>
        </p:txBody>
      </p:sp>
      <p:sp>
        <p:nvSpPr>
          <p:cNvPr id="8" name="TextBox 7">
            <a:extLst>
              <a:ext uri="{FF2B5EF4-FFF2-40B4-BE49-F238E27FC236}">
                <a16:creationId xmlns:a16="http://schemas.microsoft.com/office/drawing/2014/main" id="{0B4B36E0-0B1E-65BD-B7CC-5C25B5E205E5}"/>
              </a:ext>
            </a:extLst>
          </p:cNvPr>
          <p:cNvSpPr txBox="1"/>
          <p:nvPr/>
        </p:nvSpPr>
        <p:spPr>
          <a:xfrm>
            <a:off x="959095" y="2830233"/>
            <a:ext cx="945337" cy="369332"/>
          </a:xfrm>
          <a:prstGeom prst="rect">
            <a:avLst/>
          </a:prstGeom>
          <a:noFill/>
        </p:spPr>
        <p:txBody>
          <a:bodyPr wrap="square" rtlCol="0">
            <a:spAutoFit/>
          </a:bodyPr>
          <a:lstStyle/>
          <a:p>
            <a:r>
              <a:rPr lang="en-US" sz="1800" b="1" dirty="0">
                <a:solidFill>
                  <a:schemeClr val="accent3">
                    <a:lumMod val="50000"/>
                  </a:schemeClr>
                </a:solidFill>
              </a:rPr>
              <a:t>4/2012</a:t>
            </a:r>
            <a:endParaRPr lang="vi-VN" sz="1800" b="1" dirty="0">
              <a:solidFill>
                <a:schemeClr val="accent3">
                  <a:lumMod val="50000"/>
                </a:schemeClr>
              </a:solidFill>
            </a:endParaRPr>
          </a:p>
        </p:txBody>
      </p:sp>
      <p:sp>
        <p:nvSpPr>
          <p:cNvPr id="9" name="TextBox 8">
            <a:extLst>
              <a:ext uri="{FF2B5EF4-FFF2-40B4-BE49-F238E27FC236}">
                <a16:creationId xmlns:a16="http://schemas.microsoft.com/office/drawing/2014/main" id="{03D423AF-74DE-33B5-B2D9-590E6F42F559}"/>
              </a:ext>
            </a:extLst>
          </p:cNvPr>
          <p:cNvSpPr txBox="1"/>
          <p:nvPr/>
        </p:nvSpPr>
        <p:spPr>
          <a:xfrm>
            <a:off x="897217" y="3941307"/>
            <a:ext cx="1020962" cy="369332"/>
          </a:xfrm>
          <a:prstGeom prst="rect">
            <a:avLst/>
          </a:prstGeom>
          <a:noFill/>
        </p:spPr>
        <p:txBody>
          <a:bodyPr wrap="square" rtlCol="0">
            <a:spAutoFit/>
          </a:bodyPr>
          <a:lstStyle/>
          <a:p>
            <a:r>
              <a:rPr lang="en-US" sz="1800" b="1" dirty="0">
                <a:solidFill>
                  <a:schemeClr val="accent3">
                    <a:lumMod val="50000"/>
                  </a:schemeClr>
                </a:solidFill>
              </a:rPr>
              <a:t>10/2014</a:t>
            </a:r>
            <a:endParaRPr lang="vi-VN" sz="1800" b="1" dirty="0">
              <a:solidFill>
                <a:schemeClr val="accent3">
                  <a:lumMod val="50000"/>
                </a:schemeClr>
              </a:solidFill>
            </a:endParaRPr>
          </a:p>
        </p:txBody>
      </p:sp>
      <p:sp>
        <p:nvSpPr>
          <p:cNvPr id="10" name="TextBox 9">
            <a:extLst>
              <a:ext uri="{FF2B5EF4-FFF2-40B4-BE49-F238E27FC236}">
                <a16:creationId xmlns:a16="http://schemas.microsoft.com/office/drawing/2014/main" id="{635B777C-6BC7-D704-2F8E-BB3D285A1882}"/>
              </a:ext>
            </a:extLst>
          </p:cNvPr>
          <p:cNvSpPr txBox="1"/>
          <p:nvPr/>
        </p:nvSpPr>
        <p:spPr>
          <a:xfrm>
            <a:off x="2206939" y="2414735"/>
            <a:ext cx="5947037" cy="1200329"/>
          </a:xfrm>
          <a:prstGeom prst="rect">
            <a:avLst/>
          </a:prstGeom>
          <a:noFill/>
        </p:spPr>
        <p:txBody>
          <a:bodyPr wrap="square" rtlCol="0">
            <a:spAutoFit/>
          </a:bodyPr>
          <a:lstStyle/>
          <a:p>
            <a:pPr algn="just"/>
            <a:r>
              <a:rPr lang="en-US" sz="1800" kern="100" dirty="0">
                <a:effectLst/>
                <a:latin typeface="+mj-lt"/>
                <a:ea typeface="Aptos" panose="020B0004020202020204" pitchFamily="34" charset="0"/>
              </a:rPr>
              <a:t>Firebase </a:t>
            </a:r>
            <a:r>
              <a:rPr lang="en-US" sz="1800" kern="100" dirty="0" err="1">
                <a:effectLst/>
                <a:latin typeface="+mj-lt"/>
                <a:ea typeface="Aptos" panose="020B0004020202020204" pitchFamily="34" charset="0"/>
              </a:rPr>
              <a:t>đã</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được</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công</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bố</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trên</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toàn</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cầu</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dưới</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dạng</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một</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công</a:t>
            </a:r>
            <a:r>
              <a:rPr lang="en-US" sz="1800" kern="100" dirty="0">
                <a:effectLst/>
                <a:latin typeface="+mj-lt"/>
                <a:ea typeface="Aptos" panose="020B0004020202020204" pitchFamily="34" charset="0"/>
              </a:rPr>
              <a:t> ty </a:t>
            </a:r>
            <a:r>
              <a:rPr lang="en-US" sz="1800" kern="100" dirty="0" err="1">
                <a:effectLst/>
                <a:latin typeface="+mj-lt"/>
                <a:ea typeface="Aptos" panose="020B0004020202020204" pitchFamily="34" charset="0"/>
              </a:rPr>
              <a:t>riêng</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biệt</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Những</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năm</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sau</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đó</a:t>
            </a:r>
            <a:r>
              <a:rPr lang="en-US" sz="1800" kern="100" dirty="0">
                <a:effectLst/>
                <a:latin typeface="+mj-lt"/>
                <a:ea typeface="Aptos" panose="020B0004020202020204" pitchFamily="34" charset="0"/>
              </a:rPr>
              <a:t>, Firebase </a:t>
            </a:r>
            <a:r>
              <a:rPr lang="en-US" sz="1800" kern="100" dirty="0" err="1">
                <a:effectLst/>
                <a:latin typeface="+mj-lt"/>
                <a:ea typeface="Aptos" panose="020B0004020202020204" pitchFamily="34" charset="0"/>
              </a:rPr>
              <a:t>đã</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thực</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hiện</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nhiều</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cuộc</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huy</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động</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vốn</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và</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ra</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mắt</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các</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sản</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phẩm</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mới</a:t>
            </a:r>
            <a:r>
              <a:rPr lang="en-US" sz="1800" kern="100" dirty="0">
                <a:effectLst/>
                <a:latin typeface="+mj-lt"/>
                <a:ea typeface="Aptos" panose="020B0004020202020204" pitchFamily="34" charset="0"/>
              </a:rPr>
              <a:t>.</a:t>
            </a:r>
            <a:endParaRPr lang="vi-VN" sz="1800" kern="100" dirty="0">
              <a:effectLst/>
              <a:latin typeface="+mj-lt"/>
              <a:ea typeface="Aptos" panose="020B0004020202020204" pitchFamily="34" charset="0"/>
            </a:endParaRPr>
          </a:p>
        </p:txBody>
      </p:sp>
    </p:spTree>
    <p:extLst>
      <p:ext uri="{BB962C8B-B14F-4D97-AF65-F5344CB8AC3E}">
        <p14:creationId xmlns:p14="http://schemas.microsoft.com/office/powerpoint/2010/main" val="33170716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DEBC5C-0356-74DB-C9F6-3F290C6E29FB}"/>
              </a:ext>
            </a:extLst>
          </p:cNvPr>
          <p:cNvSpPr txBox="1"/>
          <p:nvPr/>
        </p:nvSpPr>
        <p:spPr>
          <a:xfrm>
            <a:off x="1065655" y="144378"/>
            <a:ext cx="3831498" cy="630942"/>
          </a:xfrm>
          <a:prstGeom prst="rect">
            <a:avLst/>
          </a:prstGeom>
          <a:noFill/>
        </p:spPr>
        <p:txBody>
          <a:bodyPr wrap="none" rtlCol="0">
            <a:spAutoFit/>
          </a:bodyPr>
          <a:lstStyle/>
          <a:p>
            <a:r>
              <a:rPr lang="vi-VN" sz="3500" b="1" dirty="0">
                <a:solidFill>
                  <a:schemeClr val="accent1">
                    <a:lumMod val="50000"/>
                  </a:schemeClr>
                </a:solidFill>
              </a:rPr>
              <a:t>1. </a:t>
            </a:r>
            <a:r>
              <a:rPr lang="vi-VN" sz="3500" b="1" dirty="0" err="1">
                <a:solidFill>
                  <a:schemeClr val="accent1">
                    <a:lumMod val="50000"/>
                  </a:schemeClr>
                </a:solidFill>
              </a:rPr>
              <a:t>Firebase</a:t>
            </a:r>
            <a:r>
              <a:rPr lang="vi-VN" sz="3500" b="1" dirty="0">
                <a:solidFill>
                  <a:schemeClr val="accent1">
                    <a:lumMod val="50000"/>
                  </a:schemeClr>
                </a:solidFill>
              </a:rPr>
              <a:t> là gì?</a:t>
            </a:r>
          </a:p>
        </p:txBody>
      </p:sp>
      <p:sp>
        <p:nvSpPr>
          <p:cNvPr id="5" name="TextBox 4">
            <a:extLst>
              <a:ext uri="{FF2B5EF4-FFF2-40B4-BE49-F238E27FC236}">
                <a16:creationId xmlns:a16="http://schemas.microsoft.com/office/drawing/2014/main" id="{D4D70C5C-0DB2-81A6-533A-3794FA2C75FE}"/>
              </a:ext>
            </a:extLst>
          </p:cNvPr>
          <p:cNvSpPr txBox="1"/>
          <p:nvPr/>
        </p:nvSpPr>
        <p:spPr>
          <a:xfrm>
            <a:off x="941901" y="787494"/>
            <a:ext cx="7136444" cy="1553887"/>
          </a:xfrm>
          <a:prstGeom prst="rect">
            <a:avLst/>
          </a:prstGeom>
          <a:noFill/>
        </p:spPr>
        <p:txBody>
          <a:bodyPr wrap="square" rtlCol="0">
            <a:spAutoFit/>
          </a:bodyPr>
          <a:lstStyle/>
          <a:p>
            <a:pPr algn="just">
              <a:lnSpc>
                <a:spcPct val="107000"/>
              </a:lnSpc>
              <a:spcAft>
                <a:spcPts val="500"/>
              </a:spcAft>
            </a:pPr>
            <a:r>
              <a:rPr lang="en-US" sz="1800" b="1" kern="100" dirty="0">
                <a:solidFill>
                  <a:schemeClr val="accent1">
                    <a:lumMod val="50000"/>
                  </a:schemeClr>
                </a:solidFill>
                <a:effectLst/>
                <a:latin typeface="+mj-lt"/>
                <a:ea typeface="Aptos" panose="020B0004020202020204" pitchFamily="34" charset="0"/>
              </a:rPr>
              <a:t>Firebase</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là</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nền</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tảng</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được</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xây</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dựng</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cung</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cấp</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bởi</a:t>
            </a:r>
            <a:r>
              <a:rPr lang="en-US" sz="1800" kern="100" dirty="0">
                <a:effectLst/>
                <a:latin typeface="+mj-lt"/>
                <a:ea typeface="Aptos" panose="020B0004020202020204" pitchFamily="34" charset="0"/>
              </a:rPr>
              <a:t> Google, </a:t>
            </a:r>
            <a:r>
              <a:rPr lang="en-US" sz="1800" kern="100" dirty="0" err="1">
                <a:effectLst/>
                <a:latin typeface="+mj-lt"/>
                <a:ea typeface="Aptos" panose="020B0004020202020204" pitchFamily="34" charset="0"/>
              </a:rPr>
              <a:t>hoạt</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động</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trên</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nền</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tảng</a:t>
            </a:r>
            <a:r>
              <a:rPr lang="en-US" sz="1800" kern="100" dirty="0">
                <a:effectLst/>
                <a:latin typeface="+mj-lt"/>
                <a:ea typeface="Aptos" panose="020B0004020202020204" pitchFamily="34" charset="0"/>
              </a:rPr>
              <a:t> Cloud </a:t>
            </a:r>
            <a:r>
              <a:rPr lang="en-US" sz="1800" kern="100" dirty="0" err="1">
                <a:effectLst/>
                <a:latin typeface="+mj-lt"/>
                <a:ea typeface="Aptos" panose="020B0004020202020204" pitchFamily="34" charset="0"/>
              </a:rPr>
              <a:t>nhằm</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hỗ</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trợ</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phát</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triển</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các</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ứng</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dụng</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trên</a:t>
            </a:r>
            <a:r>
              <a:rPr lang="en-US" sz="1800" kern="100" dirty="0">
                <a:effectLst/>
                <a:latin typeface="+mj-lt"/>
                <a:ea typeface="Aptos" panose="020B0004020202020204" pitchFamily="34" charset="0"/>
              </a:rPr>
              <a:t> web </a:t>
            </a:r>
            <a:r>
              <a:rPr lang="en-US" sz="1800" kern="100" dirty="0" err="1">
                <a:effectLst/>
                <a:latin typeface="+mj-lt"/>
                <a:ea typeface="Aptos" panose="020B0004020202020204" pitchFamily="34" charset="0"/>
              </a:rPr>
              <a:t>và</a:t>
            </a:r>
            <a:r>
              <a:rPr lang="en-US" sz="1800" kern="100" dirty="0">
                <a:effectLst/>
                <a:latin typeface="+mj-lt"/>
                <a:ea typeface="Aptos" panose="020B0004020202020204" pitchFamily="34" charset="0"/>
              </a:rPr>
              <a:t> di </a:t>
            </a:r>
            <a:r>
              <a:rPr lang="en-US" sz="1800" kern="100" dirty="0" err="1">
                <a:effectLst/>
                <a:latin typeface="+mj-lt"/>
                <a:ea typeface="Aptos" panose="020B0004020202020204" pitchFamily="34" charset="0"/>
              </a:rPr>
              <a:t>động</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dựa</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trên</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nguyên</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tắc</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đơn</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giản</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hóa</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thao</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tác</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lập</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trình</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Các</a:t>
            </a:r>
            <a:r>
              <a:rPr lang="en-US" sz="1800" kern="100" dirty="0">
                <a:effectLst/>
                <a:latin typeface="+mj-lt"/>
                <a:ea typeface="Aptos" panose="020B0004020202020204" pitchFamily="34" charset="0"/>
              </a:rPr>
              <a:t> CSDL </a:t>
            </a:r>
            <a:r>
              <a:rPr lang="en-US" sz="1800" kern="100" dirty="0" err="1">
                <a:effectLst/>
                <a:latin typeface="+mj-lt"/>
                <a:ea typeface="Aptos" panose="020B0004020202020204" pitchFamily="34" charset="0"/>
              </a:rPr>
              <a:t>có</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sẵn</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mang</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đến</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khả</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năng</a:t>
            </a:r>
            <a:r>
              <a:rPr lang="en-US" sz="1800" kern="100" dirty="0">
                <a:effectLst/>
                <a:latin typeface="+mj-lt"/>
                <a:ea typeface="Aptos" panose="020B0004020202020204" pitchFamily="34" charset="0"/>
              </a:rPr>
              <a:t> code </a:t>
            </a:r>
            <a:r>
              <a:rPr lang="en-US" sz="1800" kern="100" dirty="0" err="1">
                <a:effectLst/>
                <a:latin typeface="+mj-lt"/>
                <a:ea typeface="Aptos" panose="020B0004020202020204" pitchFamily="34" charset="0"/>
              </a:rPr>
              <a:t>nhanh</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chóng</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thuận</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tiện</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hơn</a:t>
            </a:r>
            <a:r>
              <a:rPr lang="en-US" sz="1800" kern="100" dirty="0">
                <a:effectLst/>
                <a:latin typeface="+mj-lt"/>
                <a:ea typeface="Aptos" panose="020B0004020202020204" pitchFamily="34" charset="0"/>
              </a:rPr>
              <a:t>.</a:t>
            </a:r>
            <a:endParaRPr lang="vi-VN" sz="1800" kern="100" dirty="0">
              <a:effectLst/>
              <a:latin typeface="+mj-lt"/>
              <a:ea typeface="Aptos" panose="020B0004020202020204" pitchFamily="34" charset="0"/>
            </a:endParaRPr>
          </a:p>
        </p:txBody>
      </p:sp>
      <p:pic>
        <p:nvPicPr>
          <p:cNvPr id="6" name="Picture 5" descr="Khái niệm Firebase là gì?">
            <a:extLst>
              <a:ext uri="{FF2B5EF4-FFF2-40B4-BE49-F238E27FC236}">
                <a16:creationId xmlns:a16="http://schemas.microsoft.com/office/drawing/2014/main" id="{F16394B5-8C53-788F-931E-02770E40E83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9753" y="2196908"/>
            <a:ext cx="4924494" cy="2582208"/>
          </a:xfrm>
          <a:prstGeom prst="rect">
            <a:avLst/>
          </a:prstGeom>
          <a:noFill/>
          <a:ln>
            <a:noFill/>
          </a:ln>
        </p:spPr>
      </p:pic>
    </p:spTree>
    <p:extLst>
      <p:ext uri="{BB962C8B-B14F-4D97-AF65-F5344CB8AC3E}">
        <p14:creationId xmlns:p14="http://schemas.microsoft.com/office/powerpoint/2010/main" val="16551250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grpSp>
        <p:nvGrpSpPr>
          <p:cNvPr id="2106" name="Google Shape;2106;p37"/>
          <p:cNvGrpSpPr/>
          <p:nvPr/>
        </p:nvGrpSpPr>
        <p:grpSpPr>
          <a:xfrm>
            <a:off x="731647" y="632234"/>
            <a:ext cx="635100" cy="734640"/>
            <a:chOff x="731647" y="573573"/>
            <a:chExt cx="635100" cy="734640"/>
          </a:xfrm>
        </p:grpSpPr>
        <p:grpSp>
          <p:nvGrpSpPr>
            <p:cNvPr id="2107" name="Google Shape;2107;p37"/>
            <p:cNvGrpSpPr/>
            <p:nvPr/>
          </p:nvGrpSpPr>
          <p:grpSpPr>
            <a:xfrm>
              <a:off x="731647" y="573573"/>
              <a:ext cx="635100" cy="635100"/>
              <a:chOff x="917231" y="750460"/>
              <a:chExt cx="635100" cy="635100"/>
            </a:xfrm>
          </p:grpSpPr>
          <p:sp>
            <p:nvSpPr>
              <p:cNvPr id="2108" name="Google Shape;2108;p37"/>
              <p:cNvSpPr/>
              <p:nvPr/>
            </p:nvSpPr>
            <p:spPr>
              <a:xfrm>
                <a:off x="917231" y="750460"/>
                <a:ext cx="635100" cy="6351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7"/>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0" name="Google Shape;2110;p37"/>
            <p:cNvGrpSpPr/>
            <p:nvPr/>
          </p:nvGrpSpPr>
          <p:grpSpPr>
            <a:xfrm>
              <a:off x="961679" y="1281213"/>
              <a:ext cx="175013" cy="27000"/>
              <a:chOff x="5662375" y="212375"/>
              <a:chExt cx="175013" cy="27000"/>
            </a:xfrm>
          </p:grpSpPr>
          <p:sp>
            <p:nvSpPr>
              <p:cNvPr id="2111" name="Google Shape;2111;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2" name="Google Shape;2112;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3" name="Google Shape;2113;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2147" name="Google Shape;2147;p37"/>
          <p:cNvSpPr txBox="1">
            <a:spLocks noGrp="1"/>
          </p:cNvSpPr>
          <p:nvPr>
            <p:ph type="title" idx="9"/>
          </p:nvPr>
        </p:nvSpPr>
        <p:spPr>
          <a:xfrm>
            <a:off x="820547" y="800911"/>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0" name="TextBox 19">
            <a:extLst>
              <a:ext uri="{FF2B5EF4-FFF2-40B4-BE49-F238E27FC236}">
                <a16:creationId xmlns:a16="http://schemas.microsoft.com/office/drawing/2014/main" id="{F194D0BA-D7DA-E4F7-2238-E01F4CD4DEC0}"/>
              </a:ext>
            </a:extLst>
          </p:cNvPr>
          <p:cNvSpPr txBox="1"/>
          <p:nvPr/>
        </p:nvSpPr>
        <p:spPr>
          <a:xfrm>
            <a:off x="1938694" y="0"/>
            <a:ext cx="5335255" cy="707886"/>
          </a:xfrm>
          <a:prstGeom prst="rect">
            <a:avLst/>
          </a:prstGeom>
          <a:noFill/>
        </p:spPr>
        <p:txBody>
          <a:bodyPr wrap="square" rtlCol="0">
            <a:spAutoFit/>
          </a:bodyPr>
          <a:lstStyle/>
          <a:p>
            <a:pPr algn="ctr"/>
            <a:r>
              <a:rPr lang="en-US" sz="4000" b="1" dirty="0" err="1">
                <a:solidFill>
                  <a:schemeClr val="accent1">
                    <a:lumMod val="50000"/>
                  </a:schemeClr>
                </a:solidFill>
              </a:rPr>
              <a:t>Giới</a:t>
            </a:r>
            <a:r>
              <a:rPr lang="en-US" sz="4000" b="1" dirty="0">
                <a:solidFill>
                  <a:schemeClr val="accent1">
                    <a:lumMod val="50000"/>
                  </a:schemeClr>
                </a:solidFill>
              </a:rPr>
              <a:t> </a:t>
            </a:r>
            <a:r>
              <a:rPr lang="en-US" sz="4000" b="1" dirty="0" err="1">
                <a:solidFill>
                  <a:schemeClr val="accent1">
                    <a:lumMod val="50000"/>
                  </a:schemeClr>
                </a:solidFill>
              </a:rPr>
              <a:t>thiệu</a:t>
            </a:r>
            <a:r>
              <a:rPr lang="en-US" sz="4000" b="1" dirty="0">
                <a:solidFill>
                  <a:schemeClr val="accent1">
                    <a:lumMod val="50000"/>
                  </a:schemeClr>
                </a:solidFill>
              </a:rPr>
              <a:t> </a:t>
            </a:r>
            <a:r>
              <a:rPr lang="en-US" sz="4000" b="1" dirty="0" err="1">
                <a:solidFill>
                  <a:schemeClr val="accent1">
                    <a:lumMod val="50000"/>
                  </a:schemeClr>
                </a:solidFill>
              </a:rPr>
              <a:t>thành</a:t>
            </a:r>
            <a:r>
              <a:rPr lang="en-US" sz="4000" b="1" dirty="0">
                <a:solidFill>
                  <a:schemeClr val="accent1">
                    <a:lumMod val="50000"/>
                  </a:schemeClr>
                </a:solidFill>
              </a:rPr>
              <a:t> </a:t>
            </a:r>
            <a:r>
              <a:rPr lang="en-US" sz="4000" b="1" dirty="0" err="1">
                <a:solidFill>
                  <a:schemeClr val="accent1">
                    <a:lumMod val="50000"/>
                  </a:schemeClr>
                </a:solidFill>
              </a:rPr>
              <a:t>viên</a:t>
            </a:r>
            <a:endParaRPr lang="vi-VN" sz="4000" b="1" dirty="0">
              <a:solidFill>
                <a:schemeClr val="accent1">
                  <a:lumMod val="50000"/>
                </a:schemeClr>
              </a:solidFill>
            </a:endParaRPr>
          </a:p>
        </p:txBody>
      </p:sp>
      <p:sp>
        <p:nvSpPr>
          <p:cNvPr id="21" name="TextBox 20">
            <a:extLst>
              <a:ext uri="{FF2B5EF4-FFF2-40B4-BE49-F238E27FC236}">
                <a16:creationId xmlns:a16="http://schemas.microsoft.com/office/drawing/2014/main" id="{142BAFA5-604B-5D05-5886-520CF26540BD}"/>
              </a:ext>
            </a:extLst>
          </p:cNvPr>
          <p:cNvSpPr txBox="1"/>
          <p:nvPr/>
        </p:nvSpPr>
        <p:spPr>
          <a:xfrm>
            <a:off x="1757363" y="722555"/>
            <a:ext cx="2367956" cy="553998"/>
          </a:xfrm>
          <a:prstGeom prst="rect">
            <a:avLst/>
          </a:prstGeom>
          <a:noFill/>
        </p:spPr>
        <p:txBody>
          <a:bodyPr wrap="none" rtlCol="0">
            <a:spAutoFit/>
          </a:bodyPr>
          <a:lstStyle/>
          <a:p>
            <a:r>
              <a:rPr lang="vi-VN" sz="3000" b="1" dirty="0">
                <a:solidFill>
                  <a:schemeClr val="accent2">
                    <a:lumMod val="75000"/>
                  </a:schemeClr>
                </a:solidFill>
              </a:rPr>
              <a:t>Đình Quang</a:t>
            </a:r>
          </a:p>
        </p:txBody>
      </p:sp>
      <p:grpSp>
        <p:nvGrpSpPr>
          <p:cNvPr id="28" name="Google Shape;2106;p37">
            <a:extLst>
              <a:ext uri="{FF2B5EF4-FFF2-40B4-BE49-F238E27FC236}">
                <a16:creationId xmlns:a16="http://schemas.microsoft.com/office/drawing/2014/main" id="{3BE84894-47F6-50C2-0A86-7816A56314D9}"/>
              </a:ext>
            </a:extLst>
          </p:cNvPr>
          <p:cNvGrpSpPr/>
          <p:nvPr/>
        </p:nvGrpSpPr>
        <p:grpSpPr>
          <a:xfrm>
            <a:off x="731647" y="1699034"/>
            <a:ext cx="635100" cy="734640"/>
            <a:chOff x="731647" y="573573"/>
            <a:chExt cx="635100" cy="734640"/>
          </a:xfrm>
        </p:grpSpPr>
        <p:grpSp>
          <p:nvGrpSpPr>
            <p:cNvPr id="29" name="Google Shape;2107;p37">
              <a:extLst>
                <a:ext uri="{FF2B5EF4-FFF2-40B4-BE49-F238E27FC236}">
                  <a16:creationId xmlns:a16="http://schemas.microsoft.com/office/drawing/2014/main" id="{45A59636-1B9F-8CBC-0102-77881D5A298D}"/>
                </a:ext>
              </a:extLst>
            </p:cNvPr>
            <p:cNvGrpSpPr/>
            <p:nvPr/>
          </p:nvGrpSpPr>
          <p:grpSpPr>
            <a:xfrm>
              <a:off x="731647" y="573573"/>
              <a:ext cx="635100" cy="635100"/>
              <a:chOff x="917231" y="750460"/>
              <a:chExt cx="635100" cy="635100"/>
            </a:xfrm>
          </p:grpSpPr>
          <p:sp>
            <p:nvSpPr>
              <p:cNvPr id="34" name="Google Shape;2108;p37">
                <a:extLst>
                  <a:ext uri="{FF2B5EF4-FFF2-40B4-BE49-F238E27FC236}">
                    <a16:creationId xmlns:a16="http://schemas.microsoft.com/office/drawing/2014/main" id="{09A747C9-2C2A-AFAA-2345-D8103CD5A944}"/>
                  </a:ext>
                </a:extLst>
              </p:cNvPr>
              <p:cNvSpPr/>
              <p:nvPr/>
            </p:nvSpPr>
            <p:spPr>
              <a:xfrm>
                <a:off x="917231" y="750460"/>
                <a:ext cx="635100" cy="6351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09;p37">
                <a:extLst>
                  <a:ext uri="{FF2B5EF4-FFF2-40B4-BE49-F238E27FC236}">
                    <a16:creationId xmlns:a16="http://schemas.microsoft.com/office/drawing/2014/main" id="{A901E3F3-F21A-911A-EF47-6E07857DC634}"/>
                  </a:ext>
                </a:extLst>
              </p:cNvPr>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2110;p37">
              <a:extLst>
                <a:ext uri="{FF2B5EF4-FFF2-40B4-BE49-F238E27FC236}">
                  <a16:creationId xmlns:a16="http://schemas.microsoft.com/office/drawing/2014/main" id="{113F774B-A5B4-4DDD-8E6D-703DB4C59FFB}"/>
                </a:ext>
              </a:extLst>
            </p:cNvPr>
            <p:cNvGrpSpPr/>
            <p:nvPr/>
          </p:nvGrpSpPr>
          <p:grpSpPr>
            <a:xfrm>
              <a:off x="961679" y="1281213"/>
              <a:ext cx="175013" cy="27000"/>
              <a:chOff x="5662375" y="212375"/>
              <a:chExt cx="175013" cy="27000"/>
            </a:xfrm>
          </p:grpSpPr>
          <p:sp>
            <p:nvSpPr>
              <p:cNvPr id="31" name="Google Shape;2111;p37">
                <a:extLst>
                  <a:ext uri="{FF2B5EF4-FFF2-40B4-BE49-F238E27FC236}">
                    <a16:creationId xmlns:a16="http://schemas.microsoft.com/office/drawing/2014/main" id="{0943E6AA-3161-CEA6-2AED-DC9C8FBC67A5}"/>
                  </a:ext>
                </a:extLst>
              </p:cNvPr>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2" name="Google Shape;2112;p37">
                <a:extLst>
                  <a:ext uri="{FF2B5EF4-FFF2-40B4-BE49-F238E27FC236}">
                    <a16:creationId xmlns:a16="http://schemas.microsoft.com/office/drawing/2014/main" id="{A1998B27-A175-A9CD-F16A-41C83FDC33FA}"/>
                  </a:ext>
                </a:extLst>
              </p:cNvPr>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 name="Google Shape;2113;p37">
                <a:extLst>
                  <a:ext uri="{FF2B5EF4-FFF2-40B4-BE49-F238E27FC236}">
                    <a16:creationId xmlns:a16="http://schemas.microsoft.com/office/drawing/2014/main" id="{756FAF89-1BB6-D759-E361-8C31E5615CFF}"/>
                  </a:ext>
                </a:extLst>
              </p:cNvPr>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36" name="Google Shape;2147;p37">
            <a:extLst>
              <a:ext uri="{FF2B5EF4-FFF2-40B4-BE49-F238E27FC236}">
                <a16:creationId xmlns:a16="http://schemas.microsoft.com/office/drawing/2014/main" id="{57DC824A-7CAB-6650-064A-33D3BFE6C41A}"/>
              </a:ext>
            </a:extLst>
          </p:cNvPr>
          <p:cNvSpPr txBox="1">
            <a:spLocks/>
          </p:cNvSpPr>
          <p:nvPr/>
        </p:nvSpPr>
        <p:spPr>
          <a:xfrm>
            <a:off x="820547" y="1867711"/>
            <a:ext cx="457200" cy="34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1pPr>
            <a:lvl2pPr marR="0" lvl="1"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2pPr>
            <a:lvl3pPr marR="0" lvl="2"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3pPr>
            <a:lvl4pPr marR="0" lvl="3"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4pPr>
            <a:lvl5pPr marR="0" lvl="4"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5pPr>
            <a:lvl6pPr marR="0" lvl="5"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6pPr>
            <a:lvl7pPr marR="0" lvl="6"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7pPr>
            <a:lvl8pPr marR="0" lvl="7"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8pPr>
            <a:lvl9pPr marR="0" lvl="8"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9pPr>
          </a:lstStyle>
          <a:p>
            <a:r>
              <a:rPr lang="en"/>
              <a:t>01</a:t>
            </a:r>
            <a:endParaRPr lang="en" dirty="0"/>
          </a:p>
        </p:txBody>
      </p:sp>
      <p:sp>
        <p:nvSpPr>
          <p:cNvPr id="37" name="TextBox 36">
            <a:extLst>
              <a:ext uri="{FF2B5EF4-FFF2-40B4-BE49-F238E27FC236}">
                <a16:creationId xmlns:a16="http://schemas.microsoft.com/office/drawing/2014/main" id="{C7950938-08F1-480B-C926-8C58C6F0A1C3}"/>
              </a:ext>
            </a:extLst>
          </p:cNvPr>
          <p:cNvSpPr txBox="1"/>
          <p:nvPr/>
        </p:nvSpPr>
        <p:spPr>
          <a:xfrm>
            <a:off x="1757363" y="1789355"/>
            <a:ext cx="2024913" cy="553998"/>
          </a:xfrm>
          <a:prstGeom prst="rect">
            <a:avLst/>
          </a:prstGeom>
          <a:noFill/>
        </p:spPr>
        <p:txBody>
          <a:bodyPr wrap="none" rtlCol="0">
            <a:spAutoFit/>
          </a:bodyPr>
          <a:lstStyle/>
          <a:p>
            <a:r>
              <a:rPr lang="vi-VN" sz="3000" b="1" dirty="0">
                <a:solidFill>
                  <a:schemeClr val="accent2">
                    <a:lumMod val="75000"/>
                  </a:schemeClr>
                </a:solidFill>
              </a:rPr>
              <a:t>Hồng Anh</a:t>
            </a:r>
          </a:p>
        </p:txBody>
      </p:sp>
      <p:grpSp>
        <p:nvGrpSpPr>
          <p:cNvPr id="38" name="Google Shape;2106;p37">
            <a:extLst>
              <a:ext uri="{FF2B5EF4-FFF2-40B4-BE49-F238E27FC236}">
                <a16:creationId xmlns:a16="http://schemas.microsoft.com/office/drawing/2014/main" id="{88073A59-776C-A839-A3E3-9A587E76FAAF}"/>
              </a:ext>
            </a:extLst>
          </p:cNvPr>
          <p:cNvGrpSpPr/>
          <p:nvPr/>
        </p:nvGrpSpPr>
        <p:grpSpPr>
          <a:xfrm>
            <a:off x="731647" y="2811095"/>
            <a:ext cx="635100" cy="734640"/>
            <a:chOff x="731647" y="573573"/>
            <a:chExt cx="635100" cy="734640"/>
          </a:xfrm>
        </p:grpSpPr>
        <p:grpSp>
          <p:nvGrpSpPr>
            <p:cNvPr id="39" name="Google Shape;2107;p37">
              <a:extLst>
                <a:ext uri="{FF2B5EF4-FFF2-40B4-BE49-F238E27FC236}">
                  <a16:creationId xmlns:a16="http://schemas.microsoft.com/office/drawing/2014/main" id="{8BEC69B2-4B04-6696-4FFD-091F51DA1899}"/>
                </a:ext>
              </a:extLst>
            </p:cNvPr>
            <p:cNvGrpSpPr/>
            <p:nvPr/>
          </p:nvGrpSpPr>
          <p:grpSpPr>
            <a:xfrm>
              <a:off x="731647" y="573573"/>
              <a:ext cx="635100" cy="635100"/>
              <a:chOff x="917231" y="750460"/>
              <a:chExt cx="635100" cy="635100"/>
            </a:xfrm>
          </p:grpSpPr>
          <p:sp>
            <p:nvSpPr>
              <p:cNvPr id="44" name="Google Shape;2108;p37">
                <a:extLst>
                  <a:ext uri="{FF2B5EF4-FFF2-40B4-BE49-F238E27FC236}">
                    <a16:creationId xmlns:a16="http://schemas.microsoft.com/office/drawing/2014/main" id="{2897821C-3A29-C12E-1D63-8801FBFECEDF}"/>
                  </a:ext>
                </a:extLst>
              </p:cNvPr>
              <p:cNvSpPr/>
              <p:nvPr/>
            </p:nvSpPr>
            <p:spPr>
              <a:xfrm>
                <a:off x="917231" y="750460"/>
                <a:ext cx="635100" cy="6351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09;p37">
                <a:extLst>
                  <a:ext uri="{FF2B5EF4-FFF2-40B4-BE49-F238E27FC236}">
                    <a16:creationId xmlns:a16="http://schemas.microsoft.com/office/drawing/2014/main" id="{45CDE935-52B0-FEE4-8372-F4439AA46E2A}"/>
                  </a:ext>
                </a:extLst>
              </p:cNvPr>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2110;p37">
              <a:extLst>
                <a:ext uri="{FF2B5EF4-FFF2-40B4-BE49-F238E27FC236}">
                  <a16:creationId xmlns:a16="http://schemas.microsoft.com/office/drawing/2014/main" id="{DB39D6BE-79BF-EF43-EDF0-7DC85E7B096F}"/>
                </a:ext>
              </a:extLst>
            </p:cNvPr>
            <p:cNvGrpSpPr/>
            <p:nvPr/>
          </p:nvGrpSpPr>
          <p:grpSpPr>
            <a:xfrm>
              <a:off x="961679" y="1281213"/>
              <a:ext cx="175013" cy="27000"/>
              <a:chOff x="5662375" y="212375"/>
              <a:chExt cx="175013" cy="27000"/>
            </a:xfrm>
          </p:grpSpPr>
          <p:sp>
            <p:nvSpPr>
              <p:cNvPr id="41" name="Google Shape;2111;p37">
                <a:extLst>
                  <a:ext uri="{FF2B5EF4-FFF2-40B4-BE49-F238E27FC236}">
                    <a16:creationId xmlns:a16="http://schemas.microsoft.com/office/drawing/2014/main" id="{A5B05088-BCFA-C8C9-9E1B-6297DDDCBBEF}"/>
                  </a:ext>
                </a:extLst>
              </p:cNvPr>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2" name="Google Shape;2112;p37">
                <a:extLst>
                  <a:ext uri="{FF2B5EF4-FFF2-40B4-BE49-F238E27FC236}">
                    <a16:creationId xmlns:a16="http://schemas.microsoft.com/office/drawing/2014/main" id="{B328BE04-67B9-472D-530C-CE81FF9347D7}"/>
                  </a:ext>
                </a:extLst>
              </p:cNvPr>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3" name="Google Shape;2113;p37">
                <a:extLst>
                  <a:ext uri="{FF2B5EF4-FFF2-40B4-BE49-F238E27FC236}">
                    <a16:creationId xmlns:a16="http://schemas.microsoft.com/office/drawing/2014/main" id="{12024A65-282E-EB70-8846-6CDB0CBEE91B}"/>
                  </a:ext>
                </a:extLst>
              </p:cNvPr>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46" name="Google Shape;2147;p37">
            <a:extLst>
              <a:ext uri="{FF2B5EF4-FFF2-40B4-BE49-F238E27FC236}">
                <a16:creationId xmlns:a16="http://schemas.microsoft.com/office/drawing/2014/main" id="{27E9CA22-58C2-6D81-0500-04293F9EF647}"/>
              </a:ext>
            </a:extLst>
          </p:cNvPr>
          <p:cNvSpPr txBox="1">
            <a:spLocks/>
          </p:cNvSpPr>
          <p:nvPr/>
        </p:nvSpPr>
        <p:spPr>
          <a:xfrm>
            <a:off x="820547" y="2979772"/>
            <a:ext cx="457200" cy="34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1pPr>
            <a:lvl2pPr marR="0" lvl="1"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2pPr>
            <a:lvl3pPr marR="0" lvl="2"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3pPr>
            <a:lvl4pPr marR="0" lvl="3"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4pPr>
            <a:lvl5pPr marR="0" lvl="4"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5pPr>
            <a:lvl6pPr marR="0" lvl="5"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6pPr>
            <a:lvl7pPr marR="0" lvl="6"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7pPr>
            <a:lvl8pPr marR="0" lvl="7"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8pPr>
            <a:lvl9pPr marR="0" lvl="8"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9pPr>
          </a:lstStyle>
          <a:p>
            <a:r>
              <a:rPr lang="en"/>
              <a:t>01</a:t>
            </a:r>
            <a:endParaRPr lang="en" dirty="0"/>
          </a:p>
        </p:txBody>
      </p:sp>
      <p:sp>
        <p:nvSpPr>
          <p:cNvPr id="47" name="TextBox 46">
            <a:extLst>
              <a:ext uri="{FF2B5EF4-FFF2-40B4-BE49-F238E27FC236}">
                <a16:creationId xmlns:a16="http://schemas.microsoft.com/office/drawing/2014/main" id="{619D0347-5C29-303C-6532-7FF0A45AC8AA}"/>
              </a:ext>
            </a:extLst>
          </p:cNvPr>
          <p:cNvSpPr txBox="1"/>
          <p:nvPr/>
        </p:nvSpPr>
        <p:spPr>
          <a:xfrm>
            <a:off x="1757363" y="2901416"/>
            <a:ext cx="1701107" cy="553998"/>
          </a:xfrm>
          <a:prstGeom prst="rect">
            <a:avLst/>
          </a:prstGeom>
          <a:noFill/>
        </p:spPr>
        <p:txBody>
          <a:bodyPr wrap="none" rtlCol="0">
            <a:spAutoFit/>
          </a:bodyPr>
          <a:lstStyle/>
          <a:p>
            <a:r>
              <a:rPr lang="vi-VN" sz="3000" b="1" dirty="0">
                <a:solidFill>
                  <a:schemeClr val="accent2">
                    <a:lumMod val="75000"/>
                  </a:schemeClr>
                </a:solidFill>
              </a:rPr>
              <a:t>Việt Bắc</a:t>
            </a:r>
          </a:p>
        </p:txBody>
      </p:sp>
      <p:grpSp>
        <p:nvGrpSpPr>
          <p:cNvPr id="48" name="Google Shape;2106;p37">
            <a:extLst>
              <a:ext uri="{FF2B5EF4-FFF2-40B4-BE49-F238E27FC236}">
                <a16:creationId xmlns:a16="http://schemas.microsoft.com/office/drawing/2014/main" id="{A2EBFDBC-20D3-04DA-7C4B-BDCFDE5E1778}"/>
              </a:ext>
            </a:extLst>
          </p:cNvPr>
          <p:cNvGrpSpPr/>
          <p:nvPr/>
        </p:nvGrpSpPr>
        <p:grpSpPr>
          <a:xfrm>
            <a:off x="731647" y="3901724"/>
            <a:ext cx="635100" cy="734640"/>
            <a:chOff x="731647" y="573573"/>
            <a:chExt cx="635100" cy="734640"/>
          </a:xfrm>
        </p:grpSpPr>
        <p:grpSp>
          <p:nvGrpSpPr>
            <p:cNvPr id="49" name="Google Shape;2107;p37">
              <a:extLst>
                <a:ext uri="{FF2B5EF4-FFF2-40B4-BE49-F238E27FC236}">
                  <a16:creationId xmlns:a16="http://schemas.microsoft.com/office/drawing/2014/main" id="{80F982E9-2877-FF0A-056D-35BF6AF19CA8}"/>
                </a:ext>
              </a:extLst>
            </p:cNvPr>
            <p:cNvGrpSpPr/>
            <p:nvPr/>
          </p:nvGrpSpPr>
          <p:grpSpPr>
            <a:xfrm>
              <a:off x="731647" y="573573"/>
              <a:ext cx="635100" cy="635100"/>
              <a:chOff x="917231" y="750460"/>
              <a:chExt cx="635100" cy="635100"/>
            </a:xfrm>
          </p:grpSpPr>
          <p:sp>
            <p:nvSpPr>
              <p:cNvPr id="54" name="Google Shape;2108;p37">
                <a:extLst>
                  <a:ext uri="{FF2B5EF4-FFF2-40B4-BE49-F238E27FC236}">
                    <a16:creationId xmlns:a16="http://schemas.microsoft.com/office/drawing/2014/main" id="{C52D5BE5-1895-4F65-67C5-750F384D16C2}"/>
                  </a:ext>
                </a:extLst>
              </p:cNvPr>
              <p:cNvSpPr/>
              <p:nvPr/>
            </p:nvSpPr>
            <p:spPr>
              <a:xfrm>
                <a:off x="917231" y="750460"/>
                <a:ext cx="635100" cy="6351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09;p37">
                <a:extLst>
                  <a:ext uri="{FF2B5EF4-FFF2-40B4-BE49-F238E27FC236}">
                    <a16:creationId xmlns:a16="http://schemas.microsoft.com/office/drawing/2014/main" id="{D3D4BDE7-4D38-71CE-9ED2-FF62BECE988F}"/>
                  </a:ext>
                </a:extLst>
              </p:cNvPr>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2110;p37">
              <a:extLst>
                <a:ext uri="{FF2B5EF4-FFF2-40B4-BE49-F238E27FC236}">
                  <a16:creationId xmlns:a16="http://schemas.microsoft.com/office/drawing/2014/main" id="{13FF7057-59C2-B68A-1127-5419448837D5}"/>
                </a:ext>
              </a:extLst>
            </p:cNvPr>
            <p:cNvGrpSpPr/>
            <p:nvPr/>
          </p:nvGrpSpPr>
          <p:grpSpPr>
            <a:xfrm>
              <a:off x="961679" y="1281213"/>
              <a:ext cx="175013" cy="27000"/>
              <a:chOff x="5662375" y="212375"/>
              <a:chExt cx="175013" cy="27000"/>
            </a:xfrm>
          </p:grpSpPr>
          <p:sp>
            <p:nvSpPr>
              <p:cNvPr id="51" name="Google Shape;2111;p37">
                <a:extLst>
                  <a:ext uri="{FF2B5EF4-FFF2-40B4-BE49-F238E27FC236}">
                    <a16:creationId xmlns:a16="http://schemas.microsoft.com/office/drawing/2014/main" id="{A7D18A07-FE82-FC9A-4734-6751EE27874E}"/>
                  </a:ext>
                </a:extLst>
              </p:cNvPr>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2" name="Google Shape;2112;p37">
                <a:extLst>
                  <a:ext uri="{FF2B5EF4-FFF2-40B4-BE49-F238E27FC236}">
                    <a16:creationId xmlns:a16="http://schemas.microsoft.com/office/drawing/2014/main" id="{461506AE-D05A-E213-6F55-1AC8EC00594E}"/>
                  </a:ext>
                </a:extLst>
              </p:cNvPr>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3" name="Google Shape;2113;p37">
                <a:extLst>
                  <a:ext uri="{FF2B5EF4-FFF2-40B4-BE49-F238E27FC236}">
                    <a16:creationId xmlns:a16="http://schemas.microsoft.com/office/drawing/2014/main" id="{7947BB8F-995B-3654-C355-F9698477A0D0}"/>
                  </a:ext>
                </a:extLst>
              </p:cNvPr>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56" name="Google Shape;2147;p37">
            <a:extLst>
              <a:ext uri="{FF2B5EF4-FFF2-40B4-BE49-F238E27FC236}">
                <a16:creationId xmlns:a16="http://schemas.microsoft.com/office/drawing/2014/main" id="{EF06C8C6-B2A4-0D6C-2AFA-56371537AAE7}"/>
              </a:ext>
            </a:extLst>
          </p:cNvPr>
          <p:cNvSpPr txBox="1">
            <a:spLocks/>
          </p:cNvSpPr>
          <p:nvPr/>
        </p:nvSpPr>
        <p:spPr>
          <a:xfrm>
            <a:off x="820547" y="4070401"/>
            <a:ext cx="457200" cy="34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1pPr>
            <a:lvl2pPr marR="0" lvl="1"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2pPr>
            <a:lvl3pPr marR="0" lvl="2"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3pPr>
            <a:lvl4pPr marR="0" lvl="3"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4pPr>
            <a:lvl5pPr marR="0" lvl="4"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5pPr>
            <a:lvl6pPr marR="0" lvl="5"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6pPr>
            <a:lvl7pPr marR="0" lvl="6"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7pPr>
            <a:lvl8pPr marR="0" lvl="7"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8pPr>
            <a:lvl9pPr marR="0" lvl="8"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9pPr>
          </a:lstStyle>
          <a:p>
            <a:r>
              <a:rPr lang="en"/>
              <a:t>01</a:t>
            </a:r>
            <a:endParaRPr lang="en" dirty="0"/>
          </a:p>
        </p:txBody>
      </p:sp>
      <p:sp>
        <p:nvSpPr>
          <p:cNvPr id="57" name="TextBox 56">
            <a:extLst>
              <a:ext uri="{FF2B5EF4-FFF2-40B4-BE49-F238E27FC236}">
                <a16:creationId xmlns:a16="http://schemas.microsoft.com/office/drawing/2014/main" id="{2E0C4EDF-7FD1-E6ED-20A5-92378EF086C8}"/>
              </a:ext>
            </a:extLst>
          </p:cNvPr>
          <p:cNvSpPr txBox="1"/>
          <p:nvPr/>
        </p:nvSpPr>
        <p:spPr>
          <a:xfrm>
            <a:off x="1757363" y="3992045"/>
            <a:ext cx="2194832" cy="553998"/>
          </a:xfrm>
          <a:prstGeom prst="rect">
            <a:avLst/>
          </a:prstGeom>
          <a:noFill/>
        </p:spPr>
        <p:txBody>
          <a:bodyPr wrap="none" rtlCol="0">
            <a:spAutoFit/>
          </a:bodyPr>
          <a:lstStyle/>
          <a:p>
            <a:r>
              <a:rPr lang="vi-VN" sz="3000" b="1" dirty="0">
                <a:solidFill>
                  <a:schemeClr val="accent2">
                    <a:lumMod val="75000"/>
                  </a:schemeClr>
                </a:solidFill>
              </a:rPr>
              <a:t>Diễm Trinh</a:t>
            </a:r>
          </a:p>
        </p:txBody>
      </p:sp>
      <p:pic>
        <p:nvPicPr>
          <p:cNvPr id="17410" name="Picture 2" descr="Play Oggy and the Cockroaches games | Free online Oggy and the ...">
            <a:extLst>
              <a:ext uri="{FF2B5EF4-FFF2-40B4-BE49-F238E27FC236}">
                <a16:creationId xmlns:a16="http://schemas.microsoft.com/office/drawing/2014/main" id="{66636787-4988-1EFE-096B-BCFEDF7EDD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86" t="35539" r="45115" b="16946"/>
          <a:stretch/>
        </p:blipFill>
        <p:spPr bwMode="auto">
          <a:xfrm>
            <a:off x="3541346" y="2383578"/>
            <a:ext cx="3822985" cy="1810953"/>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Oggy and cockroaches cartoon videos - apofoundation">
            <a:extLst>
              <a:ext uri="{FF2B5EF4-FFF2-40B4-BE49-F238E27FC236}">
                <a16:creationId xmlns:a16="http://schemas.microsoft.com/office/drawing/2014/main" id="{7F4576E3-2CB5-93C2-430E-66D5FDF176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956875" y="865209"/>
            <a:ext cx="3438068" cy="25785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DEBC5C-0356-74DB-C9F6-3F290C6E29FB}"/>
              </a:ext>
            </a:extLst>
          </p:cNvPr>
          <p:cNvSpPr txBox="1"/>
          <p:nvPr/>
        </p:nvSpPr>
        <p:spPr>
          <a:xfrm>
            <a:off x="1065655" y="144378"/>
            <a:ext cx="3831498" cy="630942"/>
          </a:xfrm>
          <a:prstGeom prst="rect">
            <a:avLst/>
          </a:prstGeom>
          <a:noFill/>
        </p:spPr>
        <p:txBody>
          <a:bodyPr wrap="none" rtlCol="0">
            <a:spAutoFit/>
          </a:bodyPr>
          <a:lstStyle/>
          <a:p>
            <a:r>
              <a:rPr lang="vi-VN" sz="3500" b="1" dirty="0">
                <a:solidFill>
                  <a:schemeClr val="accent1">
                    <a:lumMod val="50000"/>
                  </a:schemeClr>
                </a:solidFill>
              </a:rPr>
              <a:t>1. </a:t>
            </a:r>
            <a:r>
              <a:rPr lang="vi-VN" sz="3500" b="1" dirty="0" err="1">
                <a:solidFill>
                  <a:schemeClr val="accent1">
                    <a:lumMod val="50000"/>
                  </a:schemeClr>
                </a:solidFill>
              </a:rPr>
              <a:t>Firebase</a:t>
            </a:r>
            <a:r>
              <a:rPr lang="vi-VN" sz="3500" b="1" dirty="0">
                <a:solidFill>
                  <a:schemeClr val="accent1">
                    <a:lumMod val="50000"/>
                  </a:schemeClr>
                </a:solidFill>
              </a:rPr>
              <a:t> là gì?</a:t>
            </a:r>
          </a:p>
        </p:txBody>
      </p:sp>
      <p:sp>
        <p:nvSpPr>
          <p:cNvPr id="5" name="TextBox 4">
            <a:extLst>
              <a:ext uri="{FF2B5EF4-FFF2-40B4-BE49-F238E27FC236}">
                <a16:creationId xmlns:a16="http://schemas.microsoft.com/office/drawing/2014/main" id="{D4D70C5C-0DB2-81A6-533A-3794FA2C75FE}"/>
              </a:ext>
            </a:extLst>
          </p:cNvPr>
          <p:cNvSpPr txBox="1"/>
          <p:nvPr/>
        </p:nvSpPr>
        <p:spPr>
          <a:xfrm>
            <a:off x="941901" y="787494"/>
            <a:ext cx="7136444" cy="1618328"/>
          </a:xfrm>
          <a:prstGeom prst="rect">
            <a:avLst/>
          </a:prstGeom>
          <a:noFill/>
        </p:spPr>
        <p:txBody>
          <a:bodyPr wrap="square" rtlCol="0">
            <a:spAutoFit/>
          </a:bodyPr>
          <a:lstStyle/>
          <a:p>
            <a:pPr algn="just">
              <a:lnSpc>
                <a:spcPct val="107000"/>
              </a:lnSpc>
              <a:spcAft>
                <a:spcPts val="500"/>
              </a:spcAft>
            </a:pPr>
            <a:r>
              <a:rPr lang="en-US" sz="1800" b="0" i="0" kern="100" dirty="0" err="1">
                <a:solidFill>
                  <a:srgbClr val="000000"/>
                </a:solidFill>
                <a:effectLst/>
                <a:latin typeface="Arial" panose="020B0604020202020204" pitchFamily="34" charset="0"/>
                <a:ea typeface="Aptos" panose="020B0004020202020204" pitchFamily="34" charset="0"/>
                <a:cs typeface="Arial" panose="020B0604020202020204" pitchFamily="34" charset="0"/>
              </a:rPr>
              <a:t>Dưới</a:t>
            </a:r>
            <a:r>
              <a:rPr lang="en-US" sz="1800" b="0" i="0" kern="100" dirty="0">
                <a:solidFill>
                  <a:srgbClr val="000000"/>
                </a:solidFill>
                <a:effectLst/>
                <a:latin typeface="Arial" panose="020B0604020202020204" pitchFamily="34" charset="0"/>
                <a:ea typeface="Aptos" panose="020B0004020202020204" pitchFamily="34" charset="0"/>
                <a:cs typeface="Arial" panose="020B0604020202020204" pitchFamily="34" charset="0"/>
              </a:rPr>
              <a:t> </a:t>
            </a:r>
            <a:r>
              <a:rPr lang="en-US" sz="1800" b="0" i="0" kern="100" dirty="0" err="1">
                <a:solidFill>
                  <a:srgbClr val="000000"/>
                </a:solidFill>
                <a:effectLst/>
                <a:latin typeface="Arial" panose="020B0604020202020204" pitchFamily="34" charset="0"/>
                <a:ea typeface="Aptos" panose="020B0004020202020204" pitchFamily="34" charset="0"/>
                <a:cs typeface="Arial" panose="020B0604020202020204" pitchFamily="34" charset="0"/>
              </a:rPr>
              <a:t>sự</a:t>
            </a:r>
            <a:r>
              <a:rPr lang="en-US" sz="1800" b="0" i="0" kern="100" dirty="0">
                <a:solidFill>
                  <a:srgbClr val="000000"/>
                </a:solidFill>
                <a:effectLst/>
                <a:latin typeface="Arial" panose="020B0604020202020204" pitchFamily="34" charset="0"/>
                <a:ea typeface="Aptos" panose="020B0004020202020204" pitchFamily="34" charset="0"/>
                <a:cs typeface="Arial" panose="020B0604020202020204" pitchFamily="34" charset="0"/>
              </a:rPr>
              <a:t> </a:t>
            </a:r>
            <a:r>
              <a:rPr lang="en-US" sz="1800" b="0" i="0" kern="100" dirty="0" err="1">
                <a:solidFill>
                  <a:srgbClr val="000000"/>
                </a:solidFill>
                <a:effectLst/>
                <a:latin typeface="Arial" panose="020B0604020202020204" pitchFamily="34" charset="0"/>
                <a:ea typeface="Aptos" panose="020B0004020202020204" pitchFamily="34" charset="0"/>
                <a:cs typeface="Arial" panose="020B0604020202020204" pitchFamily="34" charset="0"/>
              </a:rPr>
              <a:t>hỗ</a:t>
            </a:r>
            <a:r>
              <a:rPr lang="en-US" sz="1800" b="0" i="0" kern="100" dirty="0">
                <a:solidFill>
                  <a:srgbClr val="000000"/>
                </a:solidFill>
                <a:effectLst/>
                <a:latin typeface="Arial" panose="020B0604020202020204" pitchFamily="34" charset="0"/>
                <a:ea typeface="Aptos" panose="020B0004020202020204" pitchFamily="34" charset="0"/>
                <a:cs typeface="Arial" panose="020B0604020202020204" pitchFamily="34" charset="0"/>
              </a:rPr>
              <a:t> </a:t>
            </a:r>
            <a:r>
              <a:rPr lang="en-US" sz="1800" b="0" i="0" kern="100" dirty="0" err="1">
                <a:solidFill>
                  <a:srgbClr val="000000"/>
                </a:solidFill>
                <a:effectLst/>
                <a:latin typeface="Arial" panose="020B0604020202020204" pitchFamily="34" charset="0"/>
                <a:ea typeface="Aptos" panose="020B0004020202020204" pitchFamily="34" charset="0"/>
                <a:cs typeface="Arial" panose="020B0604020202020204" pitchFamily="34" charset="0"/>
              </a:rPr>
              <a:t>trợ</a:t>
            </a:r>
            <a:r>
              <a:rPr lang="en-US" sz="1800" b="0" i="0" kern="100" dirty="0">
                <a:solidFill>
                  <a:srgbClr val="000000"/>
                </a:solidFill>
                <a:effectLst/>
                <a:latin typeface="Arial" panose="020B0604020202020204" pitchFamily="34" charset="0"/>
                <a:ea typeface="Aptos" panose="020B0004020202020204" pitchFamily="34" charset="0"/>
                <a:cs typeface="Arial" panose="020B0604020202020204" pitchFamily="34" charset="0"/>
              </a:rPr>
              <a:t> </a:t>
            </a:r>
            <a:r>
              <a:rPr lang="en-US" sz="1800" b="0" i="0" kern="100" dirty="0" err="1">
                <a:solidFill>
                  <a:srgbClr val="000000"/>
                </a:solidFill>
                <a:effectLst/>
                <a:latin typeface="Arial" panose="020B0604020202020204" pitchFamily="34" charset="0"/>
                <a:ea typeface="Aptos" panose="020B0004020202020204" pitchFamily="34" charset="0"/>
                <a:cs typeface="Arial" panose="020B0604020202020204" pitchFamily="34" charset="0"/>
              </a:rPr>
              <a:t>của</a:t>
            </a:r>
            <a:r>
              <a:rPr lang="en-US" sz="1800" b="0" i="0" kern="100" dirty="0">
                <a:solidFill>
                  <a:srgbClr val="000000"/>
                </a:solidFill>
                <a:effectLst/>
                <a:latin typeface="Arial" panose="020B0604020202020204" pitchFamily="34" charset="0"/>
                <a:ea typeface="Aptos" panose="020B0004020202020204" pitchFamily="34" charset="0"/>
                <a:cs typeface="Arial" panose="020B0604020202020204" pitchFamily="34" charset="0"/>
              </a:rPr>
              <a:t> </a:t>
            </a:r>
            <a:r>
              <a:rPr lang="en-US" sz="1800" b="0" i="0" kern="100" dirty="0" err="1">
                <a:solidFill>
                  <a:srgbClr val="000000"/>
                </a:solidFill>
                <a:effectLst/>
                <a:latin typeface="Arial" panose="020B0604020202020204" pitchFamily="34" charset="0"/>
                <a:ea typeface="Aptos" panose="020B0004020202020204" pitchFamily="34" charset="0"/>
                <a:cs typeface="Arial" panose="020B0604020202020204" pitchFamily="34" charset="0"/>
              </a:rPr>
              <a:t>nền</a:t>
            </a:r>
            <a:r>
              <a:rPr lang="en-US" sz="1800" b="0" i="0" kern="100" dirty="0">
                <a:solidFill>
                  <a:srgbClr val="000000"/>
                </a:solidFill>
                <a:effectLst/>
                <a:latin typeface="Arial" panose="020B0604020202020204" pitchFamily="34" charset="0"/>
                <a:ea typeface="Aptos" panose="020B0004020202020204" pitchFamily="34" charset="0"/>
                <a:cs typeface="Arial" panose="020B0604020202020204" pitchFamily="34" charset="0"/>
              </a:rPr>
              <a:t> </a:t>
            </a:r>
            <a:r>
              <a:rPr lang="en-US" sz="1800" b="0" i="0" kern="100" dirty="0" err="1">
                <a:solidFill>
                  <a:srgbClr val="000000"/>
                </a:solidFill>
                <a:effectLst/>
                <a:latin typeface="Arial" panose="020B0604020202020204" pitchFamily="34" charset="0"/>
                <a:ea typeface="Aptos" panose="020B0004020202020204" pitchFamily="34" charset="0"/>
                <a:cs typeface="Arial" panose="020B0604020202020204" pitchFamily="34" charset="0"/>
              </a:rPr>
              <a:t>tảng</a:t>
            </a:r>
            <a:r>
              <a:rPr lang="en-US" sz="1800" b="0" i="0" kern="100" dirty="0">
                <a:solidFill>
                  <a:srgbClr val="000000"/>
                </a:solidFill>
                <a:effectLst/>
                <a:latin typeface="Arial" panose="020B0604020202020204" pitchFamily="34" charset="0"/>
                <a:ea typeface="Aptos" panose="020B0004020202020204" pitchFamily="34" charset="0"/>
                <a:cs typeface="Arial" panose="020B0604020202020204" pitchFamily="34" charset="0"/>
              </a:rPr>
              <a:t> </a:t>
            </a:r>
            <a:r>
              <a:rPr lang="en-US" sz="1800" b="0" i="0" kern="100" dirty="0" err="1">
                <a:solidFill>
                  <a:srgbClr val="000000"/>
                </a:solidFill>
                <a:effectLst/>
                <a:latin typeface="Arial" panose="020B0604020202020204" pitchFamily="34" charset="0"/>
                <a:ea typeface="Aptos" panose="020B0004020202020204" pitchFamily="34" charset="0"/>
                <a:cs typeface="Arial" panose="020B0604020202020204" pitchFamily="34" charset="0"/>
              </a:rPr>
              <a:t>này</a:t>
            </a:r>
            <a:r>
              <a:rPr lang="en-US" sz="1800" b="0" i="0" kern="100" dirty="0">
                <a:solidFill>
                  <a:srgbClr val="000000"/>
                </a:solidFill>
                <a:effectLst/>
                <a:latin typeface="Arial" panose="020B0604020202020204" pitchFamily="34" charset="0"/>
                <a:ea typeface="Aptos" panose="020B0004020202020204" pitchFamily="34" charset="0"/>
                <a:cs typeface="Arial" panose="020B0604020202020204" pitchFamily="34" charset="0"/>
              </a:rPr>
              <a:t>, </a:t>
            </a:r>
            <a:r>
              <a:rPr lang="en-US" sz="1800" b="0" i="0" kern="100" dirty="0" err="1">
                <a:solidFill>
                  <a:srgbClr val="000000"/>
                </a:solidFill>
                <a:effectLst/>
                <a:latin typeface="Arial" panose="020B0604020202020204" pitchFamily="34" charset="0"/>
                <a:ea typeface="Aptos" panose="020B0004020202020204" pitchFamily="34" charset="0"/>
                <a:cs typeface="Arial" panose="020B0604020202020204" pitchFamily="34" charset="0"/>
              </a:rPr>
              <a:t>lập</a:t>
            </a:r>
            <a:r>
              <a:rPr lang="en-US" sz="1800" b="0" i="0" kern="100" dirty="0">
                <a:solidFill>
                  <a:srgbClr val="000000"/>
                </a:solidFill>
                <a:effectLst/>
                <a:latin typeface="Arial" panose="020B0604020202020204" pitchFamily="34" charset="0"/>
                <a:ea typeface="Aptos" panose="020B0004020202020204" pitchFamily="34" charset="0"/>
                <a:cs typeface="Arial" panose="020B0604020202020204" pitchFamily="34" charset="0"/>
              </a:rPr>
              <a:t> </a:t>
            </a:r>
            <a:r>
              <a:rPr lang="en-US" sz="1800" b="0" i="0" kern="100" dirty="0" err="1">
                <a:solidFill>
                  <a:srgbClr val="000000"/>
                </a:solidFill>
                <a:effectLst/>
                <a:latin typeface="Arial" panose="020B0604020202020204" pitchFamily="34" charset="0"/>
                <a:ea typeface="Aptos" panose="020B0004020202020204" pitchFamily="34" charset="0"/>
                <a:cs typeface="Arial" panose="020B0604020202020204" pitchFamily="34" charset="0"/>
              </a:rPr>
              <a:t>trình</a:t>
            </a:r>
            <a:r>
              <a:rPr lang="en-US" sz="1800" b="0" i="0" kern="100" dirty="0">
                <a:solidFill>
                  <a:srgbClr val="000000"/>
                </a:solidFill>
                <a:effectLst/>
                <a:latin typeface="Arial" panose="020B0604020202020204" pitchFamily="34" charset="0"/>
                <a:ea typeface="Aptos" panose="020B0004020202020204" pitchFamily="34" charset="0"/>
                <a:cs typeface="Arial" panose="020B0604020202020204" pitchFamily="34" charset="0"/>
              </a:rPr>
              <a:t> </a:t>
            </a:r>
            <a:r>
              <a:rPr lang="en-US" sz="1800" b="0" i="0" kern="100" dirty="0" err="1">
                <a:solidFill>
                  <a:srgbClr val="000000"/>
                </a:solidFill>
                <a:effectLst/>
                <a:latin typeface="Arial" panose="020B0604020202020204" pitchFamily="34" charset="0"/>
                <a:ea typeface="Aptos" panose="020B0004020202020204" pitchFamily="34" charset="0"/>
                <a:cs typeface="Arial" panose="020B0604020202020204" pitchFamily="34" charset="0"/>
              </a:rPr>
              <a:t>viên</a:t>
            </a:r>
            <a:r>
              <a:rPr lang="en-US" sz="1800" b="0" i="0" kern="100" dirty="0">
                <a:solidFill>
                  <a:srgbClr val="000000"/>
                </a:solidFill>
                <a:effectLst/>
                <a:latin typeface="Arial" panose="020B0604020202020204" pitchFamily="34" charset="0"/>
                <a:ea typeface="Aptos" panose="020B0004020202020204" pitchFamily="34" charset="0"/>
                <a:cs typeface="Arial" panose="020B0604020202020204" pitchFamily="34" charset="0"/>
              </a:rPr>
              <a:t> </a:t>
            </a:r>
            <a:r>
              <a:rPr lang="en-US" sz="1800" b="0" i="0" kern="100" dirty="0" err="1">
                <a:solidFill>
                  <a:srgbClr val="000000"/>
                </a:solidFill>
                <a:effectLst/>
                <a:latin typeface="Arial" panose="020B0604020202020204" pitchFamily="34" charset="0"/>
                <a:ea typeface="Aptos" panose="020B0004020202020204" pitchFamily="34" charset="0"/>
                <a:cs typeface="Arial" panose="020B0604020202020204" pitchFamily="34" charset="0"/>
              </a:rPr>
              <a:t>hoàn</a:t>
            </a:r>
            <a:r>
              <a:rPr lang="en-US" sz="1800" b="0" i="0" kern="100" dirty="0">
                <a:solidFill>
                  <a:srgbClr val="000000"/>
                </a:solidFill>
                <a:effectLst/>
                <a:latin typeface="Arial" panose="020B0604020202020204" pitchFamily="34" charset="0"/>
                <a:ea typeface="Aptos" panose="020B0004020202020204" pitchFamily="34" charset="0"/>
                <a:cs typeface="Arial" panose="020B0604020202020204" pitchFamily="34" charset="0"/>
              </a:rPr>
              <a:t> </a:t>
            </a:r>
            <a:r>
              <a:rPr lang="en-US" sz="1800" b="0" i="0" kern="100" dirty="0" err="1">
                <a:solidFill>
                  <a:srgbClr val="000000"/>
                </a:solidFill>
                <a:effectLst/>
                <a:latin typeface="Arial" panose="020B0604020202020204" pitchFamily="34" charset="0"/>
                <a:ea typeface="Aptos" panose="020B0004020202020204" pitchFamily="34" charset="0"/>
                <a:cs typeface="Arial" panose="020B0604020202020204" pitchFamily="34" charset="0"/>
              </a:rPr>
              <a:t>toàn</a:t>
            </a:r>
            <a:r>
              <a:rPr lang="en-US" sz="1800" b="0" i="0" kern="100" dirty="0">
                <a:solidFill>
                  <a:srgbClr val="000000"/>
                </a:solidFill>
                <a:effectLst/>
                <a:latin typeface="Arial" panose="020B0604020202020204" pitchFamily="34" charset="0"/>
                <a:ea typeface="Aptos" panose="020B0004020202020204" pitchFamily="34" charset="0"/>
                <a:cs typeface="Arial" panose="020B0604020202020204" pitchFamily="34" charset="0"/>
              </a:rPr>
              <a:t> </a:t>
            </a:r>
            <a:r>
              <a:rPr lang="en-US" sz="1800" b="0" i="0" kern="100" dirty="0" err="1">
                <a:solidFill>
                  <a:srgbClr val="000000"/>
                </a:solidFill>
                <a:effectLst/>
                <a:latin typeface="Arial" panose="020B0604020202020204" pitchFamily="34" charset="0"/>
                <a:ea typeface="Aptos" panose="020B0004020202020204" pitchFamily="34" charset="0"/>
                <a:cs typeface="Arial" panose="020B0604020202020204" pitchFamily="34" charset="0"/>
              </a:rPr>
              <a:t>không</a:t>
            </a:r>
            <a:r>
              <a:rPr lang="en-US" sz="1800" b="0" i="0" kern="100" dirty="0">
                <a:solidFill>
                  <a:srgbClr val="000000"/>
                </a:solidFill>
                <a:effectLst/>
                <a:latin typeface="Arial" panose="020B0604020202020204" pitchFamily="34" charset="0"/>
                <a:ea typeface="Aptos" panose="020B0004020202020204" pitchFamily="34" charset="0"/>
                <a:cs typeface="Arial" panose="020B0604020202020204" pitchFamily="34" charset="0"/>
              </a:rPr>
              <a:t> </a:t>
            </a:r>
            <a:r>
              <a:rPr lang="en-US" sz="1800" b="0" i="0" kern="100" dirty="0" err="1">
                <a:solidFill>
                  <a:srgbClr val="000000"/>
                </a:solidFill>
                <a:effectLst/>
                <a:latin typeface="Arial" panose="020B0604020202020204" pitchFamily="34" charset="0"/>
                <a:ea typeface="Aptos" panose="020B0004020202020204" pitchFamily="34" charset="0"/>
                <a:cs typeface="Arial" panose="020B0604020202020204" pitchFamily="34" charset="0"/>
              </a:rPr>
              <a:t>cần</a:t>
            </a:r>
            <a:r>
              <a:rPr lang="en-US" sz="1800" b="0" i="0" kern="100" dirty="0">
                <a:solidFill>
                  <a:srgbClr val="000000"/>
                </a:solidFill>
                <a:effectLst/>
                <a:latin typeface="Arial" panose="020B0604020202020204" pitchFamily="34" charset="0"/>
                <a:ea typeface="Aptos" panose="020B0004020202020204" pitchFamily="34" charset="0"/>
                <a:cs typeface="Arial" panose="020B0604020202020204" pitchFamily="34" charset="0"/>
              </a:rPr>
              <a:t> </a:t>
            </a:r>
            <a:r>
              <a:rPr lang="en-US" sz="1800" b="0" i="0" kern="100" dirty="0" err="1">
                <a:solidFill>
                  <a:srgbClr val="000000"/>
                </a:solidFill>
                <a:effectLst/>
                <a:latin typeface="Arial" panose="020B0604020202020204" pitchFamily="34" charset="0"/>
                <a:ea typeface="Aptos" panose="020B0004020202020204" pitchFamily="34" charset="0"/>
                <a:cs typeface="Arial" panose="020B0604020202020204" pitchFamily="34" charset="0"/>
              </a:rPr>
              <a:t>để</a:t>
            </a:r>
            <a:r>
              <a:rPr lang="en-US" sz="1800" b="0" i="0" kern="100" dirty="0">
                <a:solidFill>
                  <a:srgbClr val="000000"/>
                </a:solidFill>
                <a:effectLst/>
                <a:latin typeface="Arial" panose="020B0604020202020204" pitchFamily="34" charset="0"/>
                <a:ea typeface="Aptos" panose="020B0004020202020204" pitchFamily="34" charset="0"/>
                <a:cs typeface="Arial" panose="020B0604020202020204" pitchFamily="34" charset="0"/>
              </a:rPr>
              <a:t> </a:t>
            </a:r>
            <a:r>
              <a:rPr lang="en-US" sz="1800" b="0" i="0" kern="100" dirty="0" err="1">
                <a:solidFill>
                  <a:srgbClr val="000000"/>
                </a:solidFill>
                <a:effectLst/>
                <a:latin typeface="Arial" panose="020B0604020202020204" pitchFamily="34" charset="0"/>
                <a:ea typeface="Aptos" panose="020B0004020202020204" pitchFamily="34" charset="0"/>
                <a:cs typeface="Arial" panose="020B0604020202020204" pitchFamily="34" charset="0"/>
              </a:rPr>
              <a:t>tâm</a:t>
            </a:r>
            <a:r>
              <a:rPr lang="en-US" sz="1800" b="0" i="0" kern="100" dirty="0">
                <a:solidFill>
                  <a:srgbClr val="000000"/>
                </a:solidFill>
                <a:effectLst/>
                <a:latin typeface="Arial" panose="020B0604020202020204" pitchFamily="34" charset="0"/>
                <a:ea typeface="Aptos" panose="020B0004020202020204" pitchFamily="34" charset="0"/>
                <a:cs typeface="Arial" panose="020B0604020202020204" pitchFamily="34" charset="0"/>
              </a:rPr>
              <a:t> </a:t>
            </a:r>
            <a:r>
              <a:rPr lang="en-US" sz="1800" b="0" i="0" kern="100" dirty="0" err="1">
                <a:solidFill>
                  <a:srgbClr val="000000"/>
                </a:solidFill>
                <a:effectLst/>
                <a:latin typeface="Arial" panose="020B0604020202020204" pitchFamily="34" charset="0"/>
                <a:ea typeface="Aptos" panose="020B0004020202020204" pitchFamily="34" charset="0"/>
                <a:cs typeface="Arial" panose="020B0604020202020204" pitchFamily="34" charset="0"/>
              </a:rPr>
              <a:t>đến</a:t>
            </a:r>
            <a:r>
              <a:rPr lang="en-US" sz="1800" b="0" i="0" kern="100" dirty="0">
                <a:solidFill>
                  <a:srgbClr val="000000"/>
                </a:solidFill>
                <a:effectLst/>
                <a:latin typeface="Arial" panose="020B0604020202020204" pitchFamily="34" charset="0"/>
                <a:ea typeface="Aptos" panose="020B0004020202020204" pitchFamily="34" charset="0"/>
                <a:cs typeface="Arial" panose="020B0604020202020204" pitchFamily="34" charset="0"/>
              </a:rPr>
              <a:t> backend hay server </a:t>
            </a:r>
            <a:r>
              <a:rPr lang="en-US" sz="1800" b="0" i="0" kern="100" dirty="0" err="1">
                <a:solidFill>
                  <a:srgbClr val="000000"/>
                </a:solidFill>
                <a:effectLst/>
                <a:latin typeface="Arial" panose="020B0604020202020204" pitchFamily="34" charset="0"/>
                <a:ea typeface="Aptos" panose="020B0004020202020204" pitchFamily="34" charset="0"/>
                <a:cs typeface="Arial" panose="020B0604020202020204" pitchFamily="34" charset="0"/>
              </a:rPr>
              <a:t>mà</a:t>
            </a:r>
            <a:r>
              <a:rPr lang="en-US" sz="1800" b="0" i="0" kern="100" dirty="0">
                <a:solidFill>
                  <a:srgbClr val="000000"/>
                </a:solidFill>
                <a:effectLst/>
                <a:latin typeface="Arial" panose="020B0604020202020204" pitchFamily="34" charset="0"/>
                <a:ea typeface="Aptos" panose="020B0004020202020204" pitchFamily="34" charset="0"/>
                <a:cs typeface="Arial" panose="020B0604020202020204" pitchFamily="34" charset="0"/>
              </a:rPr>
              <a:t> </a:t>
            </a:r>
            <a:r>
              <a:rPr lang="en-US" sz="1800" b="0" i="0" kern="100" dirty="0" err="1">
                <a:solidFill>
                  <a:srgbClr val="000000"/>
                </a:solidFill>
                <a:effectLst/>
                <a:latin typeface="Arial" panose="020B0604020202020204" pitchFamily="34" charset="0"/>
                <a:ea typeface="Aptos" panose="020B0004020202020204" pitchFamily="34" charset="0"/>
                <a:cs typeface="Arial" panose="020B0604020202020204" pitchFamily="34" charset="0"/>
              </a:rPr>
              <a:t>có</a:t>
            </a:r>
            <a:r>
              <a:rPr lang="en-US" sz="1800" b="0" i="0" kern="100" dirty="0">
                <a:solidFill>
                  <a:srgbClr val="000000"/>
                </a:solidFill>
                <a:effectLst/>
                <a:latin typeface="Arial" panose="020B0604020202020204" pitchFamily="34" charset="0"/>
                <a:ea typeface="Aptos" panose="020B0004020202020204" pitchFamily="34" charset="0"/>
                <a:cs typeface="Arial" panose="020B0604020202020204" pitchFamily="34" charset="0"/>
              </a:rPr>
              <a:t> </a:t>
            </a:r>
            <a:r>
              <a:rPr lang="en-US" sz="1800" b="0" i="0" kern="100" dirty="0" err="1">
                <a:solidFill>
                  <a:srgbClr val="000000"/>
                </a:solidFill>
                <a:effectLst/>
                <a:latin typeface="Arial" panose="020B0604020202020204" pitchFamily="34" charset="0"/>
                <a:ea typeface="Aptos" panose="020B0004020202020204" pitchFamily="34" charset="0"/>
                <a:cs typeface="Arial" panose="020B0604020202020204" pitchFamily="34" charset="0"/>
              </a:rPr>
              <a:t>cơ</a:t>
            </a:r>
            <a:r>
              <a:rPr lang="en-US" sz="1800" b="0" i="0" kern="100" dirty="0">
                <a:solidFill>
                  <a:srgbClr val="000000"/>
                </a:solidFill>
                <a:effectLst/>
                <a:latin typeface="Arial" panose="020B0604020202020204" pitchFamily="34" charset="0"/>
                <a:ea typeface="Aptos" panose="020B0004020202020204" pitchFamily="34" charset="0"/>
                <a:cs typeface="Arial" panose="020B0604020202020204" pitchFamily="34" charset="0"/>
              </a:rPr>
              <a:t> </a:t>
            </a:r>
            <a:r>
              <a:rPr lang="en-US" sz="1800" b="0" i="0" kern="100" dirty="0" err="1">
                <a:solidFill>
                  <a:srgbClr val="000000"/>
                </a:solidFill>
                <a:effectLst/>
                <a:latin typeface="Arial" panose="020B0604020202020204" pitchFamily="34" charset="0"/>
                <a:ea typeface="Aptos" panose="020B0004020202020204" pitchFamily="34" charset="0"/>
                <a:cs typeface="Arial" panose="020B0604020202020204" pitchFamily="34" charset="0"/>
              </a:rPr>
              <a:t>hội</a:t>
            </a:r>
            <a:r>
              <a:rPr lang="en-US" sz="1800" b="0" i="0" kern="100" dirty="0">
                <a:solidFill>
                  <a:srgbClr val="000000"/>
                </a:solidFill>
                <a:effectLst/>
                <a:latin typeface="Arial" panose="020B0604020202020204" pitchFamily="34" charset="0"/>
                <a:ea typeface="Aptos" panose="020B0004020202020204" pitchFamily="34" charset="0"/>
                <a:cs typeface="Arial" panose="020B0604020202020204" pitchFamily="34" charset="0"/>
              </a:rPr>
              <a:t> </a:t>
            </a:r>
            <a:r>
              <a:rPr lang="en-US" sz="1800" b="0" i="0" kern="100" dirty="0" err="1">
                <a:solidFill>
                  <a:srgbClr val="000000"/>
                </a:solidFill>
                <a:effectLst/>
                <a:latin typeface="Arial" panose="020B0604020202020204" pitchFamily="34" charset="0"/>
                <a:ea typeface="Aptos" panose="020B0004020202020204" pitchFamily="34" charset="0"/>
                <a:cs typeface="Arial" panose="020B0604020202020204" pitchFamily="34" charset="0"/>
              </a:rPr>
              <a:t>tập</a:t>
            </a:r>
            <a:r>
              <a:rPr lang="en-US" sz="1800" b="0" i="0" kern="100" dirty="0">
                <a:solidFill>
                  <a:srgbClr val="000000"/>
                </a:solidFill>
                <a:effectLst/>
                <a:latin typeface="Arial" panose="020B0604020202020204" pitchFamily="34" charset="0"/>
                <a:ea typeface="Aptos" panose="020B0004020202020204" pitchFamily="34" charset="0"/>
                <a:cs typeface="Arial" panose="020B0604020202020204" pitchFamily="34" charset="0"/>
              </a:rPr>
              <a:t> </a:t>
            </a:r>
            <a:r>
              <a:rPr lang="en-US" sz="1800" b="0" i="0" kern="100" dirty="0" err="1">
                <a:solidFill>
                  <a:srgbClr val="000000"/>
                </a:solidFill>
                <a:effectLst/>
                <a:latin typeface="Arial" panose="020B0604020202020204" pitchFamily="34" charset="0"/>
                <a:ea typeface="Aptos" panose="020B0004020202020204" pitchFamily="34" charset="0"/>
                <a:cs typeface="Arial" panose="020B0604020202020204" pitchFamily="34" charset="0"/>
              </a:rPr>
              <a:t>trung</a:t>
            </a:r>
            <a:r>
              <a:rPr lang="en-US" sz="1800" b="0" i="0" kern="100" dirty="0">
                <a:solidFill>
                  <a:srgbClr val="000000"/>
                </a:solidFill>
                <a:effectLst/>
                <a:latin typeface="Arial" panose="020B0604020202020204" pitchFamily="34" charset="0"/>
                <a:ea typeface="Aptos" panose="020B0004020202020204" pitchFamily="34" charset="0"/>
                <a:cs typeface="Arial" panose="020B0604020202020204" pitchFamily="34" charset="0"/>
              </a:rPr>
              <a:t> </a:t>
            </a:r>
            <a:r>
              <a:rPr lang="en-US" sz="1800" b="0" i="0" kern="100" dirty="0" err="1">
                <a:solidFill>
                  <a:srgbClr val="000000"/>
                </a:solidFill>
                <a:effectLst/>
                <a:latin typeface="Arial" panose="020B0604020202020204" pitchFamily="34" charset="0"/>
                <a:ea typeface="Aptos" panose="020B0004020202020204" pitchFamily="34" charset="0"/>
                <a:cs typeface="Arial" panose="020B0604020202020204" pitchFamily="34" charset="0"/>
              </a:rPr>
              <a:t>chủ</a:t>
            </a:r>
            <a:r>
              <a:rPr lang="en-US" sz="1800" b="0" i="0" kern="100" dirty="0">
                <a:solidFill>
                  <a:srgbClr val="000000"/>
                </a:solidFill>
                <a:effectLst/>
                <a:latin typeface="Arial" panose="020B0604020202020204" pitchFamily="34" charset="0"/>
                <a:ea typeface="Aptos" panose="020B0004020202020204" pitchFamily="34" charset="0"/>
                <a:cs typeface="Arial" panose="020B0604020202020204" pitchFamily="34" charset="0"/>
              </a:rPr>
              <a:t> </a:t>
            </a:r>
            <a:r>
              <a:rPr lang="en-US" sz="1800" b="0" i="0" kern="100" dirty="0" err="1">
                <a:solidFill>
                  <a:srgbClr val="000000"/>
                </a:solidFill>
                <a:effectLst/>
                <a:latin typeface="Arial" panose="020B0604020202020204" pitchFamily="34" charset="0"/>
                <a:ea typeface="Aptos" panose="020B0004020202020204" pitchFamily="34" charset="0"/>
                <a:cs typeface="Arial" panose="020B0604020202020204" pitchFamily="34" charset="0"/>
              </a:rPr>
              <a:t>yếu</a:t>
            </a:r>
            <a:r>
              <a:rPr lang="en-US" sz="1800" b="0" i="0" kern="100" dirty="0">
                <a:solidFill>
                  <a:srgbClr val="000000"/>
                </a:solidFill>
                <a:effectLst/>
                <a:latin typeface="Arial" panose="020B0604020202020204" pitchFamily="34" charset="0"/>
                <a:ea typeface="Aptos" panose="020B0004020202020204" pitchFamily="34" charset="0"/>
                <a:cs typeface="Arial" panose="020B0604020202020204" pitchFamily="34" charset="0"/>
              </a:rPr>
              <a:t> </a:t>
            </a:r>
            <a:r>
              <a:rPr lang="en-US" sz="1800" b="0" i="0" kern="100" dirty="0" err="1">
                <a:solidFill>
                  <a:srgbClr val="000000"/>
                </a:solidFill>
                <a:effectLst/>
                <a:latin typeface="Arial" panose="020B0604020202020204" pitchFamily="34" charset="0"/>
                <a:ea typeface="Aptos" panose="020B0004020202020204" pitchFamily="34" charset="0"/>
                <a:cs typeface="Arial" panose="020B0604020202020204" pitchFamily="34" charset="0"/>
              </a:rPr>
              <a:t>vào</a:t>
            </a:r>
            <a:r>
              <a:rPr lang="en-US" sz="1800" b="0" i="0" kern="100" dirty="0">
                <a:solidFill>
                  <a:srgbClr val="000000"/>
                </a:solidFill>
                <a:effectLst/>
                <a:latin typeface="Arial" panose="020B0604020202020204" pitchFamily="34" charset="0"/>
                <a:ea typeface="Aptos" panose="020B0004020202020204" pitchFamily="34" charset="0"/>
                <a:cs typeface="Arial" panose="020B0604020202020204" pitchFamily="34" charset="0"/>
              </a:rPr>
              <a:t> </a:t>
            </a:r>
            <a:r>
              <a:rPr lang="en-US" sz="1800" b="0" i="0" kern="100" dirty="0" err="1">
                <a:solidFill>
                  <a:srgbClr val="000000"/>
                </a:solidFill>
                <a:effectLst/>
                <a:latin typeface="Arial" panose="020B0604020202020204" pitchFamily="34" charset="0"/>
                <a:ea typeface="Aptos" panose="020B0004020202020204" pitchFamily="34" charset="0"/>
                <a:cs typeface="Arial" panose="020B0604020202020204" pitchFamily="34" charset="0"/>
              </a:rPr>
              <a:t>việc</a:t>
            </a:r>
            <a:r>
              <a:rPr lang="en-US" sz="1800" b="0" i="0" kern="100" dirty="0">
                <a:solidFill>
                  <a:srgbClr val="000000"/>
                </a:solidFill>
                <a:effectLst/>
                <a:latin typeface="Arial" panose="020B0604020202020204" pitchFamily="34" charset="0"/>
                <a:ea typeface="Aptos" panose="020B0004020202020204" pitchFamily="34" charset="0"/>
                <a:cs typeface="Arial" panose="020B0604020202020204" pitchFamily="34" charset="0"/>
              </a:rPr>
              <a:t> </a:t>
            </a:r>
            <a:r>
              <a:rPr lang="en-US" sz="1800" b="0" i="0" kern="100" dirty="0" err="1">
                <a:solidFill>
                  <a:srgbClr val="000000"/>
                </a:solidFill>
                <a:effectLst/>
                <a:latin typeface="Arial" panose="020B0604020202020204" pitchFamily="34" charset="0"/>
                <a:ea typeface="Aptos" panose="020B0004020202020204" pitchFamily="34" charset="0"/>
                <a:cs typeface="Arial" panose="020B0604020202020204" pitchFamily="34" charset="0"/>
              </a:rPr>
              <a:t>phát</a:t>
            </a:r>
            <a:r>
              <a:rPr lang="en-US" sz="1800" b="0" i="0" kern="100" dirty="0">
                <a:solidFill>
                  <a:srgbClr val="000000"/>
                </a:solidFill>
                <a:effectLst/>
                <a:latin typeface="Arial" panose="020B0604020202020204" pitchFamily="34" charset="0"/>
                <a:ea typeface="Aptos" panose="020B0004020202020204" pitchFamily="34" charset="0"/>
                <a:cs typeface="Arial" panose="020B0604020202020204" pitchFamily="34" charset="0"/>
              </a:rPr>
              <a:t> </a:t>
            </a:r>
            <a:r>
              <a:rPr lang="en-US" sz="1800" b="0" i="0" kern="100" dirty="0" err="1">
                <a:solidFill>
                  <a:srgbClr val="000000"/>
                </a:solidFill>
                <a:effectLst/>
                <a:latin typeface="Arial" panose="020B0604020202020204" pitchFamily="34" charset="0"/>
                <a:ea typeface="Aptos" panose="020B0004020202020204" pitchFamily="34" charset="0"/>
                <a:cs typeface="Arial" panose="020B0604020202020204" pitchFamily="34" charset="0"/>
              </a:rPr>
              <a:t>triển</a:t>
            </a:r>
            <a:r>
              <a:rPr lang="en-US" sz="1800" b="0" i="0" kern="100" dirty="0">
                <a:solidFill>
                  <a:srgbClr val="000000"/>
                </a:solidFill>
                <a:effectLst/>
                <a:latin typeface="Arial" panose="020B0604020202020204" pitchFamily="34" charset="0"/>
                <a:ea typeface="Aptos" panose="020B0004020202020204" pitchFamily="34" charset="0"/>
                <a:cs typeface="Arial" panose="020B0604020202020204" pitchFamily="34" charset="0"/>
              </a:rPr>
              <a:t> </a:t>
            </a:r>
            <a:r>
              <a:rPr lang="en-US" sz="1800" b="0" i="0" kern="100" dirty="0" err="1">
                <a:solidFill>
                  <a:srgbClr val="000000"/>
                </a:solidFill>
                <a:effectLst/>
                <a:latin typeface="Arial" panose="020B0604020202020204" pitchFamily="34" charset="0"/>
                <a:ea typeface="Aptos" panose="020B0004020202020204" pitchFamily="34" charset="0"/>
                <a:cs typeface="Arial" panose="020B0604020202020204" pitchFamily="34" charset="0"/>
              </a:rPr>
              <a:t>ứng</a:t>
            </a:r>
            <a:r>
              <a:rPr lang="en-US" sz="1800" b="0" i="0" kern="100" dirty="0">
                <a:solidFill>
                  <a:srgbClr val="000000"/>
                </a:solidFill>
                <a:effectLst/>
                <a:latin typeface="Arial" panose="020B0604020202020204" pitchFamily="34" charset="0"/>
                <a:ea typeface="Aptos" panose="020B0004020202020204" pitchFamily="34" charset="0"/>
                <a:cs typeface="Arial" panose="020B0604020202020204" pitchFamily="34" charset="0"/>
              </a:rPr>
              <a:t> </a:t>
            </a:r>
            <a:r>
              <a:rPr lang="en-US" sz="1800" b="0" i="0" kern="100" dirty="0" err="1">
                <a:solidFill>
                  <a:srgbClr val="000000"/>
                </a:solidFill>
                <a:effectLst/>
                <a:latin typeface="Arial" panose="020B0604020202020204" pitchFamily="34" charset="0"/>
                <a:ea typeface="Aptos" panose="020B0004020202020204" pitchFamily="34" charset="0"/>
                <a:cs typeface="Arial" panose="020B0604020202020204" pitchFamily="34" charset="0"/>
              </a:rPr>
              <a:t>dụng</a:t>
            </a:r>
            <a:r>
              <a:rPr lang="en-US" sz="1800" b="0" i="0" kern="100" dirty="0">
                <a:solidFill>
                  <a:srgbClr val="000000"/>
                </a:solidFill>
                <a:effectLst/>
                <a:latin typeface="Arial" panose="020B0604020202020204" pitchFamily="34" charset="0"/>
                <a:ea typeface="Aptos" panose="020B0004020202020204" pitchFamily="34" charset="0"/>
                <a:cs typeface="Arial" panose="020B0604020202020204" pitchFamily="34" charset="0"/>
              </a:rPr>
              <a:t>. </a:t>
            </a:r>
            <a:r>
              <a:rPr lang="en-US" sz="1800" b="0" i="0" kern="100" dirty="0" err="1">
                <a:solidFill>
                  <a:srgbClr val="000000"/>
                </a:solidFill>
                <a:effectLst/>
                <a:latin typeface="Arial" panose="020B0604020202020204" pitchFamily="34" charset="0"/>
                <a:ea typeface="Aptos" panose="020B0004020202020204" pitchFamily="34" charset="0"/>
                <a:cs typeface="Arial" panose="020B0604020202020204" pitchFamily="34" charset="0"/>
              </a:rPr>
              <a:t>Nền</a:t>
            </a:r>
            <a:r>
              <a:rPr lang="en-US" sz="1800" b="0" i="0" kern="100" dirty="0">
                <a:solidFill>
                  <a:srgbClr val="000000"/>
                </a:solidFill>
                <a:effectLst/>
                <a:latin typeface="Arial" panose="020B0604020202020204" pitchFamily="34" charset="0"/>
                <a:ea typeface="Aptos" panose="020B0004020202020204" pitchFamily="34" charset="0"/>
                <a:cs typeface="Arial" panose="020B0604020202020204" pitchFamily="34" charset="0"/>
              </a:rPr>
              <a:t> </a:t>
            </a:r>
            <a:r>
              <a:rPr lang="en-US" sz="1800" b="0" i="0" kern="100" dirty="0" err="1">
                <a:solidFill>
                  <a:srgbClr val="000000"/>
                </a:solidFill>
                <a:effectLst/>
                <a:latin typeface="Arial" panose="020B0604020202020204" pitchFamily="34" charset="0"/>
                <a:ea typeface="Aptos" panose="020B0004020202020204" pitchFamily="34" charset="0"/>
                <a:cs typeface="Arial" panose="020B0604020202020204" pitchFamily="34" charset="0"/>
              </a:rPr>
              <a:t>tảng</a:t>
            </a:r>
            <a:r>
              <a:rPr lang="en-US" sz="1800" b="0" i="0" kern="100" dirty="0">
                <a:solidFill>
                  <a:srgbClr val="000000"/>
                </a:solidFill>
                <a:effectLst/>
                <a:latin typeface="Arial" panose="020B0604020202020204" pitchFamily="34" charset="0"/>
                <a:ea typeface="Aptos" panose="020B0004020202020204" pitchFamily="34" charset="0"/>
                <a:cs typeface="Arial" panose="020B0604020202020204" pitchFamily="34" charset="0"/>
              </a:rPr>
              <a:t> </a:t>
            </a:r>
            <a:r>
              <a:rPr lang="en-US" sz="1800" b="0" i="0" kern="100" dirty="0" err="1">
                <a:solidFill>
                  <a:srgbClr val="000000"/>
                </a:solidFill>
                <a:effectLst/>
                <a:latin typeface="Arial" panose="020B0604020202020204" pitchFamily="34" charset="0"/>
                <a:ea typeface="Aptos" panose="020B0004020202020204" pitchFamily="34" charset="0"/>
                <a:cs typeface="Arial" panose="020B0604020202020204" pitchFamily="34" charset="0"/>
              </a:rPr>
              <a:t>này</a:t>
            </a:r>
            <a:r>
              <a:rPr lang="en-US" sz="1800" b="0" i="0" kern="100" dirty="0">
                <a:solidFill>
                  <a:srgbClr val="000000"/>
                </a:solidFill>
                <a:effectLst/>
                <a:latin typeface="Arial" panose="020B0604020202020204" pitchFamily="34" charset="0"/>
                <a:ea typeface="Aptos" panose="020B0004020202020204" pitchFamily="34" charset="0"/>
                <a:cs typeface="Arial" panose="020B0604020202020204" pitchFamily="34" charset="0"/>
              </a:rPr>
              <a:t> </a:t>
            </a:r>
            <a:r>
              <a:rPr lang="en-US" sz="1800" b="0" i="0" kern="100" dirty="0" err="1">
                <a:solidFill>
                  <a:srgbClr val="000000"/>
                </a:solidFill>
                <a:effectLst/>
                <a:latin typeface="Arial" panose="020B0604020202020204" pitchFamily="34" charset="0"/>
                <a:ea typeface="Aptos" panose="020B0004020202020204" pitchFamily="34" charset="0"/>
                <a:cs typeface="Arial" panose="020B0604020202020204" pitchFamily="34" charset="0"/>
              </a:rPr>
              <a:t>hướng</a:t>
            </a:r>
            <a:r>
              <a:rPr lang="en-US" sz="1800" b="0" i="0" kern="100" dirty="0">
                <a:solidFill>
                  <a:srgbClr val="000000"/>
                </a:solidFill>
                <a:effectLst/>
                <a:latin typeface="Arial" panose="020B0604020202020204" pitchFamily="34" charset="0"/>
                <a:ea typeface="Aptos" panose="020B0004020202020204" pitchFamily="34" charset="0"/>
                <a:cs typeface="Arial" panose="020B0604020202020204" pitchFamily="34" charset="0"/>
              </a:rPr>
              <a:t> </a:t>
            </a:r>
            <a:r>
              <a:rPr lang="en-US" sz="1800" b="0" i="0" kern="100" dirty="0" err="1">
                <a:solidFill>
                  <a:srgbClr val="000000"/>
                </a:solidFill>
                <a:effectLst/>
                <a:latin typeface="Arial" panose="020B0604020202020204" pitchFamily="34" charset="0"/>
                <a:ea typeface="Aptos" panose="020B0004020202020204" pitchFamily="34" charset="0"/>
                <a:cs typeface="Arial" panose="020B0604020202020204" pitchFamily="34" charset="0"/>
              </a:rPr>
              <a:t>đến</a:t>
            </a:r>
            <a:r>
              <a:rPr lang="en-US" sz="1800" b="0" i="0" kern="100" dirty="0">
                <a:solidFill>
                  <a:srgbClr val="000000"/>
                </a:solidFill>
                <a:effectLst/>
                <a:latin typeface="Arial" panose="020B0604020202020204" pitchFamily="34" charset="0"/>
                <a:ea typeface="Aptos" panose="020B0004020202020204" pitchFamily="34" charset="0"/>
                <a:cs typeface="Arial" panose="020B0604020202020204" pitchFamily="34" charset="0"/>
              </a:rPr>
              <a:t> </a:t>
            </a:r>
            <a:r>
              <a:rPr lang="en-US" sz="1800" b="0" i="0" kern="100" dirty="0" err="1">
                <a:solidFill>
                  <a:srgbClr val="000000"/>
                </a:solidFill>
                <a:effectLst/>
                <a:latin typeface="Arial" panose="020B0604020202020204" pitchFamily="34" charset="0"/>
                <a:ea typeface="Aptos" panose="020B0004020202020204" pitchFamily="34" charset="0"/>
                <a:cs typeface="Arial" panose="020B0604020202020204" pitchFamily="34" charset="0"/>
              </a:rPr>
              <a:t>đối</a:t>
            </a:r>
            <a:r>
              <a:rPr lang="en-US" sz="1800" b="0" i="0" kern="100" dirty="0">
                <a:solidFill>
                  <a:srgbClr val="000000"/>
                </a:solidFill>
                <a:effectLst/>
                <a:latin typeface="Arial" panose="020B0604020202020204" pitchFamily="34" charset="0"/>
                <a:ea typeface="Aptos" panose="020B0004020202020204" pitchFamily="34" charset="0"/>
                <a:cs typeface="Arial" panose="020B0604020202020204" pitchFamily="34" charset="0"/>
              </a:rPr>
              <a:t> </a:t>
            </a:r>
            <a:r>
              <a:rPr lang="en-US" sz="1800" b="0" i="0" kern="100" dirty="0" err="1">
                <a:solidFill>
                  <a:srgbClr val="000000"/>
                </a:solidFill>
                <a:effectLst/>
                <a:latin typeface="Arial" panose="020B0604020202020204" pitchFamily="34" charset="0"/>
                <a:ea typeface="Aptos" panose="020B0004020202020204" pitchFamily="34" charset="0"/>
                <a:cs typeface="Arial" panose="020B0604020202020204" pitchFamily="34" charset="0"/>
              </a:rPr>
              <a:t>tượng</a:t>
            </a:r>
            <a:r>
              <a:rPr lang="en-US" sz="1800" b="0" i="0" kern="100" dirty="0">
                <a:solidFill>
                  <a:srgbClr val="000000"/>
                </a:solidFill>
                <a:effectLst/>
                <a:latin typeface="Arial" panose="020B0604020202020204" pitchFamily="34" charset="0"/>
                <a:ea typeface="Aptos" panose="020B0004020202020204" pitchFamily="34" charset="0"/>
                <a:cs typeface="Arial" panose="020B0604020202020204" pitchFamily="34" charset="0"/>
              </a:rPr>
              <a:t> </a:t>
            </a:r>
            <a:r>
              <a:rPr lang="en-US" sz="1800" b="0" i="0" kern="100" dirty="0" err="1">
                <a:solidFill>
                  <a:srgbClr val="000000"/>
                </a:solidFill>
                <a:effectLst/>
                <a:latin typeface="Arial" panose="020B0604020202020204" pitchFamily="34" charset="0"/>
                <a:ea typeface="Aptos" panose="020B0004020202020204" pitchFamily="34" charset="0"/>
                <a:cs typeface="Arial" panose="020B0604020202020204" pitchFamily="34" charset="0"/>
              </a:rPr>
              <a:t>chủ</a:t>
            </a:r>
            <a:r>
              <a:rPr lang="en-US" sz="1800" b="0" i="0" kern="100" dirty="0">
                <a:solidFill>
                  <a:srgbClr val="000000"/>
                </a:solidFill>
                <a:effectLst/>
                <a:latin typeface="Arial" panose="020B0604020202020204" pitchFamily="34" charset="0"/>
                <a:ea typeface="Aptos" panose="020B0004020202020204" pitchFamily="34" charset="0"/>
                <a:cs typeface="Arial" panose="020B0604020202020204" pitchFamily="34" charset="0"/>
              </a:rPr>
              <a:t> </a:t>
            </a:r>
            <a:r>
              <a:rPr lang="en-US" sz="1800" b="0" i="0" kern="100" dirty="0" err="1">
                <a:solidFill>
                  <a:srgbClr val="000000"/>
                </a:solidFill>
                <a:effectLst/>
                <a:latin typeface="Arial" panose="020B0604020202020204" pitchFamily="34" charset="0"/>
                <a:ea typeface="Aptos" panose="020B0004020202020204" pitchFamily="34" charset="0"/>
                <a:cs typeface="Arial" panose="020B0604020202020204" pitchFamily="34" charset="0"/>
              </a:rPr>
              <a:t>yếu</a:t>
            </a:r>
            <a:r>
              <a:rPr lang="en-US" sz="1800" b="0" i="0" kern="100" dirty="0">
                <a:solidFill>
                  <a:srgbClr val="000000"/>
                </a:solidFill>
                <a:effectLst/>
                <a:latin typeface="Arial" panose="020B0604020202020204" pitchFamily="34" charset="0"/>
                <a:ea typeface="Aptos" panose="020B0004020202020204" pitchFamily="34" charset="0"/>
                <a:cs typeface="Arial" panose="020B0604020202020204" pitchFamily="34" charset="0"/>
              </a:rPr>
              <a:t> </a:t>
            </a:r>
            <a:r>
              <a:rPr lang="en-US" sz="1800" b="0" i="0" kern="100" dirty="0" err="1">
                <a:solidFill>
                  <a:srgbClr val="000000"/>
                </a:solidFill>
                <a:effectLst/>
                <a:latin typeface="Arial" panose="020B0604020202020204" pitchFamily="34" charset="0"/>
                <a:ea typeface="Aptos" panose="020B0004020202020204" pitchFamily="34" charset="0"/>
                <a:cs typeface="Arial" panose="020B0604020202020204" pitchFamily="34" charset="0"/>
              </a:rPr>
              <a:t>là</a:t>
            </a:r>
            <a:r>
              <a:rPr lang="en-US" sz="1800" b="0" i="0" kern="100" dirty="0">
                <a:solidFill>
                  <a:srgbClr val="000000"/>
                </a:solidFill>
                <a:effectLst/>
                <a:latin typeface="Arial" panose="020B0604020202020204" pitchFamily="34" charset="0"/>
                <a:ea typeface="Aptos" panose="020B0004020202020204" pitchFamily="34" charset="0"/>
                <a:cs typeface="Arial" panose="020B0604020202020204" pitchFamily="34" charset="0"/>
              </a:rPr>
              <a:t> di </a:t>
            </a:r>
            <a:r>
              <a:rPr lang="en-US" sz="1800" b="0" i="0" kern="100" dirty="0" err="1">
                <a:solidFill>
                  <a:srgbClr val="000000"/>
                </a:solidFill>
                <a:effectLst/>
                <a:latin typeface="Arial" panose="020B0604020202020204" pitchFamily="34" charset="0"/>
                <a:ea typeface="Aptos" panose="020B0004020202020204" pitchFamily="34" charset="0"/>
                <a:cs typeface="Arial" panose="020B0604020202020204" pitchFamily="34" charset="0"/>
              </a:rPr>
              <a:t>động</a:t>
            </a:r>
            <a:r>
              <a:rPr lang="en-US" sz="1800" b="0" i="0" kern="100" dirty="0">
                <a:solidFill>
                  <a:srgbClr val="000000"/>
                </a:solidFill>
                <a:effectLst/>
                <a:latin typeface="Arial" panose="020B0604020202020204" pitchFamily="34" charset="0"/>
                <a:ea typeface="Aptos" panose="020B0004020202020204" pitchFamily="34" charset="0"/>
                <a:cs typeface="Arial" panose="020B0604020202020204" pitchFamily="34" charset="0"/>
              </a:rPr>
              <a:t>, </a:t>
            </a:r>
            <a:r>
              <a:rPr lang="en-US" sz="1800" b="0" i="0" kern="100" dirty="0" err="1">
                <a:solidFill>
                  <a:srgbClr val="000000"/>
                </a:solidFill>
                <a:effectLst/>
                <a:latin typeface="Arial" panose="020B0604020202020204" pitchFamily="34" charset="0"/>
                <a:ea typeface="Aptos" panose="020B0004020202020204" pitchFamily="34" charset="0"/>
                <a:cs typeface="Arial" panose="020B0604020202020204" pitchFamily="34" charset="0"/>
              </a:rPr>
              <a:t>được</a:t>
            </a:r>
            <a:r>
              <a:rPr lang="en-US" sz="1800" b="0" i="0" kern="100" dirty="0">
                <a:solidFill>
                  <a:srgbClr val="000000"/>
                </a:solidFill>
                <a:effectLst/>
                <a:latin typeface="Arial" panose="020B0604020202020204" pitchFamily="34" charset="0"/>
                <a:ea typeface="Aptos" panose="020B0004020202020204" pitchFamily="34" charset="0"/>
                <a:cs typeface="Arial" panose="020B0604020202020204" pitchFamily="34" charset="0"/>
              </a:rPr>
              <a:t> </a:t>
            </a:r>
            <a:r>
              <a:rPr lang="en-US" sz="1800" b="0" i="0" kern="100" dirty="0" err="1">
                <a:solidFill>
                  <a:srgbClr val="000000"/>
                </a:solidFill>
                <a:effectLst/>
                <a:latin typeface="Arial" panose="020B0604020202020204" pitchFamily="34" charset="0"/>
                <a:ea typeface="Aptos" panose="020B0004020202020204" pitchFamily="34" charset="0"/>
                <a:cs typeface="Arial" panose="020B0604020202020204" pitchFamily="34" charset="0"/>
              </a:rPr>
              <a:t>biết</a:t>
            </a:r>
            <a:r>
              <a:rPr lang="en-US" sz="1800" b="0" i="0" kern="100" dirty="0">
                <a:solidFill>
                  <a:srgbClr val="000000"/>
                </a:solidFill>
                <a:effectLst/>
                <a:latin typeface="Arial" panose="020B0604020202020204" pitchFamily="34" charset="0"/>
                <a:ea typeface="Aptos" panose="020B0004020202020204" pitchFamily="34" charset="0"/>
                <a:cs typeface="Arial" panose="020B0604020202020204" pitchFamily="34" charset="0"/>
              </a:rPr>
              <a:t> </a:t>
            </a:r>
            <a:r>
              <a:rPr lang="en-US" sz="1800" b="0" i="0" kern="100" dirty="0" err="1">
                <a:solidFill>
                  <a:srgbClr val="000000"/>
                </a:solidFill>
                <a:effectLst/>
                <a:latin typeface="Arial" panose="020B0604020202020204" pitchFamily="34" charset="0"/>
                <a:ea typeface="Aptos" panose="020B0004020202020204" pitchFamily="34" charset="0"/>
                <a:cs typeface="Arial" panose="020B0604020202020204" pitchFamily="34" charset="0"/>
              </a:rPr>
              <a:t>đến</a:t>
            </a:r>
            <a:r>
              <a:rPr lang="en-US" sz="1800" b="0" i="0" kern="100" dirty="0">
                <a:solidFill>
                  <a:srgbClr val="000000"/>
                </a:solidFill>
                <a:effectLst/>
                <a:latin typeface="Arial" panose="020B0604020202020204" pitchFamily="34" charset="0"/>
                <a:ea typeface="Aptos" panose="020B0004020202020204" pitchFamily="34" charset="0"/>
                <a:cs typeface="Arial" panose="020B0604020202020204" pitchFamily="34" charset="0"/>
              </a:rPr>
              <a:t> </a:t>
            </a:r>
            <a:r>
              <a:rPr lang="en-US" sz="1800" b="0" i="0" kern="100" dirty="0" err="1">
                <a:solidFill>
                  <a:srgbClr val="000000"/>
                </a:solidFill>
                <a:effectLst/>
                <a:latin typeface="Arial" panose="020B0604020202020204" pitchFamily="34" charset="0"/>
                <a:ea typeface="Aptos" panose="020B0004020202020204" pitchFamily="34" charset="0"/>
                <a:cs typeface="Arial" panose="020B0604020202020204" pitchFamily="34" charset="0"/>
              </a:rPr>
              <a:t>như</a:t>
            </a:r>
            <a:r>
              <a:rPr lang="en-US" sz="1800" b="0" i="0" kern="100" dirty="0">
                <a:solidFill>
                  <a:srgbClr val="000000"/>
                </a:solidFill>
                <a:effectLst/>
                <a:latin typeface="Arial" panose="020B0604020202020204" pitchFamily="34" charset="0"/>
                <a:ea typeface="Aptos" panose="020B0004020202020204" pitchFamily="34" charset="0"/>
                <a:cs typeface="Arial" panose="020B0604020202020204" pitchFamily="34" charset="0"/>
              </a:rPr>
              <a:t> </a:t>
            </a:r>
            <a:r>
              <a:rPr lang="en-US" sz="1800" b="0" i="0" kern="100" dirty="0" err="1">
                <a:solidFill>
                  <a:srgbClr val="000000"/>
                </a:solidFill>
                <a:effectLst/>
                <a:latin typeface="Arial" panose="020B0604020202020204" pitchFamily="34" charset="0"/>
                <a:ea typeface="Aptos" panose="020B0004020202020204" pitchFamily="34" charset="0"/>
                <a:cs typeface="Arial" panose="020B0604020202020204" pitchFamily="34" charset="0"/>
              </a:rPr>
              <a:t>một</a:t>
            </a:r>
            <a:r>
              <a:rPr lang="en-US" sz="1800" b="0" i="0" kern="100" dirty="0">
                <a:solidFill>
                  <a:srgbClr val="000000"/>
                </a:solidFill>
                <a:effectLst/>
                <a:latin typeface="Arial" panose="020B0604020202020204" pitchFamily="34" charset="0"/>
                <a:ea typeface="Aptos" panose="020B0004020202020204" pitchFamily="34" charset="0"/>
                <a:cs typeface="Arial" panose="020B0604020202020204" pitchFamily="34" charset="0"/>
              </a:rPr>
              <a:t> </a:t>
            </a:r>
            <a:r>
              <a:rPr lang="en-US" sz="1800" b="1" i="0" kern="100" dirty="0">
                <a:solidFill>
                  <a:srgbClr val="000000"/>
                </a:solidFill>
                <a:effectLst/>
                <a:latin typeface="Arial" panose="020B0604020202020204" pitchFamily="34" charset="0"/>
                <a:ea typeface="Aptos" panose="020B0004020202020204" pitchFamily="34" charset="0"/>
                <a:cs typeface="Arial" panose="020B0604020202020204" pitchFamily="34" charset="0"/>
              </a:rPr>
              <a:t>backend as an server.</a:t>
            </a:r>
            <a:endParaRPr lang="vi-VN" sz="2400" b="1" dirty="0">
              <a:effectLst/>
            </a:endParaRPr>
          </a:p>
          <a:p>
            <a:pPr algn="just">
              <a:lnSpc>
                <a:spcPct val="107000"/>
              </a:lnSpc>
              <a:spcAft>
                <a:spcPts val="500"/>
              </a:spcAft>
            </a:pPr>
            <a:endParaRPr lang="vi-VN" sz="1800" kern="100" dirty="0">
              <a:effectLst/>
              <a:latin typeface="+mj-lt"/>
              <a:ea typeface="Aptos" panose="020B0004020202020204" pitchFamily="34" charset="0"/>
            </a:endParaRPr>
          </a:p>
        </p:txBody>
      </p:sp>
      <p:pic>
        <p:nvPicPr>
          <p:cNvPr id="2" name="Picture 1" descr="A diagram of a server&#10;&#10;Description automatically generated">
            <a:extLst>
              <a:ext uri="{FF2B5EF4-FFF2-40B4-BE49-F238E27FC236}">
                <a16:creationId xmlns:a16="http://schemas.microsoft.com/office/drawing/2014/main" id="{F85880B8-F813-F947-FB46-B68EE679213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76770" y="2074999"/>
            <a:ext cx="5273425" cy="2657870"/>
          </a:xfrm>
          <a:prstGeom prst="rect">
            <a:avLst/>
          </a:prstGeom>
          <a:noFill/>
          <a:ln>
            <a:noFill/>
          </a:ln>
        </p:spPr>
      </p:pic>
    </p:spTree>
    <p:extLst>
      <p:ext uri="{BB962C8B-B14F-4D97-AF65-F5344CB8AC3E}">
        <p14:creationId xmlns:p14="http://schemas.microsoft.com/office/powerpoint/2010/main" val="14543412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DEBC5C-0356-74DB-C9F6-3F290C6E29FB}"/>
              </a:ext>
            </a:extLst>
          </p:cNvPr>
          <p:cNvSpPr txBox="1"/>
          <p:nvPr/>
        </p:nvSpPr>
        <p:spPr>
          <a:xfrm>
            <a:off x="1065655" y="144378"/>
            <a:ext cx="3831498" cy="630942"/>
          </a:xfrm>
          <a:prstGeom prst="rect">
            <a:avLst/>
          </a:prstGeom>
          <a:noFill/>
        </p:spPr>
        <p:txBody>
          <a:bodyPr wrap="none" rtlCol="0">
            <a:spAutoFit/>
          </a:bodyPr>
          <a:lstStyle/>
          <a:p>
            <a:r>
              <a:rPr lang="vi-VN" sz="3500" b="1" dirty="0">
                <a:solidFill>
                  <a:schemeClr val="accent1">
                    <a:lumMod val="50000"/>
                  </a:schemeClr>
                </a:solidFill>
              </a:rPr>
              <a:t>1. </a:t>
            </a:r>
            <a:r>
              <a:rPr lang="vi-VN" sz="3500" b="1" dirty="0" err="1">
                <a:solidFill>
                  <a:schemeClr val="accent1">
                    <a:lumMod val="50000"/>
                  </a:schemeClr>
                </a:solidFill>
              </a:rPr>
              <a:t>Firebase</a:t>
            </a:r>
            <a:r>
              <a:rPr lang="vi-VN" sz="3500" b="1" dirty="0">
                <a:solidFill>
                  <a:schemeClr val="accent1">
                    <a:lumMod val="50000"/>
                  </a:schemeClr>
                </a:solidFill>
              </a:rPr>
              <a:t> là gì?</a:t>
            </a:r>
          </a:p>
        </p:txBody>
      </p:sp>
      <p:sp>
        <p:nvSpPr>
          <p:cNvPr id="5" name="TextBox 4">
            <a:extLst>
              <a:ext uri="{FF2B5EF4-FFF2-40B4-BE49-F238E27FC236}">
                <a16:creationId xmlns:a16="http://schemas.microsoft.com/office/drawing/2014/main" id="{D4D70C5C-0DB2-81A6-533A-3794FA2C75FE}"/>
              </a:ext>
            </a:extLst>
          </p:cNvPr>
          <p:cNvSpPr txBox="1"/>
          <p:nvPr/>
        </p:nvSpPr>
        <p:spPr>
          <a:xfrm>
            <a:off x="941901" y="787494"/>
            <a:ext cx="7136444" cy="368434"/>
          </a:xfrm>
          <a:prstGeom prst="rect">
            <a:avLst/>
          </a:prstGeom>
          <a:noFill/>
        </p:spPr>
        <p:txBody>
          <a:bodyPr wrap="square" rtlCol="0">
            <a:spAutoFit/>
          </a:bodyPr>
          <a:lstStyle/>
          <a:p>
            <a:pPr algn="just">
              <a:lnSpc>
                <a:spcPct val="107000"/>
              </a:lnSpc>
              <a:spcAft>
                <a:spcPts val="500"/>
              </a:spcAft>
            </a:pPr>
            <a:r>
              <a:rPr lang="en-US" sz="1800" b="0" i="0" kern="100" dirty="0" err="1">
                <a:solidFill>
                  <a:srgbClr val="000000"/>
                </a:solidFill>
                <a:effectLst/>
                <a:latin typeface="Arial" panose="020B0604020202020204" pitchFamily="34" charset="0"/>
                <a:ea typeface="Aptos" panose="020B0004020202020204" pitchFamily="34" charset="0"/>
                <a:cs typeface="Arial" panose="020B0604020202020204" pitchFamily="34" charset="0"/>
              </a:rPr>
              <a:t>Một</a:t>
            </a:r>
            <a:r>
              <a:rPr lang="en-US" sz="1800" b="0" i="0" kern="100" dirty="0">
                <a:solidFill>
                  <a:srgbClr val="000000"/>
                </a:solidFill>
                <a:effectLst/>
                <a:latin typeface="Arial" panose="020B0604020202020204" pitchFamily="34" charset="0"/>
                <a:ea typeface="Aptos" panose="020B0004020202020204" pitchFamily="34" charset="0"/>
                <a:cs typeface="Arial" panose="020B0604020202020204" pitchFamily="34" charset="0"/>
              </a:rPr>
              <a:t> </a:t>
            </a:r>
            <a:r>
              <a:rPr lang="en-US" sz="1800" b="0" i="0" kern="100" dirty="0" err="1">
                <a:solidFill>
                  <a:srgbClr val="000000"/>
                </a:solidFill>
                <a:effectLst/>
                <a:latin typeface="Arial" panose="020B0604020202020204" pitchFamily="34" charset="0"/>
                <a:ea typeface="Aptos" panose="020B0004020202020204" pitchFamily="34" charset="0"/>
                <a:cs typeface="Arial" panose="020B0604020202020204" pitchFamily="34" charset="0"/>
              </a:rPr>
              <a:t>số</a:t>
            </a:r>
            <a:r>
              <a:rPr lang="en-US" sz="1800" b="0" i="0" kern="100" dirty="0">
                <a:solidFill>
                  <a:srgbClr val="000000"/>
                </a:solidFill>
                <a:effectLst/>
                <a:latin typeface="Arial" panose="020B0604020202020204" pitchFamily="34" charset="0"/>
                <a:ea typeface="Aptos" panose="020B0004020202020204" pitchFamily="34" charset="0"/>
                <a:cs typeface="Arial" panose="020B0604020202020204" pitchFamily="34" charset="0"/>
              </a:rPr>
              <a:t> </a:t>
            </a:r>
            <a:r>
              <a:rPr lang="en-US" sz="1800" b="0" i="0" kern="100" dirty="0" err="1">
                <a:solidFill>
                  <a:srgbClr val="000000"/>
                </a:solidFill>
                <a:effectLst/>
                <a:latin typeface="Arial" panose="020B0604020202020204" pitchFamily="34" charset="0"/>
                <a:ea typeface="Aptos" panose="020B0004020202020204" pitchFamily="34" charset="0"/>
                <a:cs typeface="Arial" panose="020B0604020202020204" pitchFamily="34" charset="0"/>
              </a:rPr>
              <a:t>tổ</a:t>
            </a:r>
            <a:r>
              <a:rPr lang="en-US" sz="1800" b="0" i="0" kern="100" dirty="0">
                <a:solidFill>
                  <a:srgbClr val="000000"/>
                </a:solidFill>
                <a:effectLst/>
                <a:latin typeface="Arial" panose="020B0604020202020204" pitchFamily="34" charset="0"/>
                <a:ea typeface="Aptos" panose="020B0004020202020204" pitchFamily="34" charset="0"/>
                <a:cs typeface="Arial" panose="020B0604020202020204" pitchFamily="34" charset="0"/>
              </a:rPr>
              <a:t> </a:t>
            </a:r>
            <a:r>
              <a:rPr lang="en-US" sz="1800" b="0" i="0" kern="100" dirty="0" err="1">
                <a:solidFill>
                  <a:srgbClr val="000000"/>
                </a:solidFill>
                <a:effectLst/>
                <a:latin typeface="Arial" panose="020B0604020202020204" pitchFamily="34" charset="0"/>
                <a:ea typeface="Aptos" panose="020B0004020202020204" pitchFamily="34" charset="0"/>
                <a:cs typeface="Arial" panose="020B0604020202020204" pitchFamily="34" charset="0"/>
              </a:rPr>
              <a:t>chức</a:t>
            </a:r>
            <a:r>
              <a:rPr lang="en-US" sz="1800" b="0" i="0" kern="100" dirty="0">
                <a:solidFill>
                  <a:srgbClr val="000000"/>
                </a:solidFill>
                <a:effectLst/>
                <a:latin typeface="Arial" panose="020B0604020202020204" pitchFamily="34" charset="0"/>
                <a:ea typeface="Aptos" panose="020B0004020202020204" pitchFamily="34" charset="0"/>
                <a:cs typeface="Arial" panose="020B0604020202020204" pitchFamily="34" charset="0"/>
              </a:rPr>
              <a:t> </a:t>
            </a:r>
            <a:r>
              <a:rPr lang="en-US" sz="1800" b="0" i="0" kern="100" dirty="0" err="1">
                <a:solidFill>
                  <a:srgbClr val="000000"/>
                </a:solidFill>
                <a:effectLst/>
                <a:latin typeface="Arial" panose="020B0604020202020204" pitchFamily="34" charset="0"/>
                <a:ea typeface="Aptos" panose="020B0004020202020204" pitchFamily="34" charset="0"/>
                <a:cs typeface="Arial" panose="020B0604020202020204" pitchFamily="34" charset="0"/>
              </a:rPr>
              <a:t>sử</a:t>
            </a:r>
            <a:r>
              <a:rPr lang="en-US" sz="1800" b="0" i="0" kern="100" dirty="0">
                <a:solidFill>
                  <a:srgbClr val="000000"/>
                </a:solidFill>
                <a:effectLst/>
                <a:latin typeface="Arial" panose="020B0604020202020204" pitchFamily="34" charset="0"/>
                <a:ea typeface="Aptos" panose="020B0004020202020204" pitchFamily="34" charset="0"/>
                <a:cs typeface="Arial" panose="020B0604020202020204" pitchFamily="34" charset="0"/>
              </a:rPr>
              <a:t> </a:t>
            </a:r>
            <a:r>
              <a:rPr lang="en-US" sz="1800" b="0" i="0" kern="100" dirty="0" err="1">
                <a:solidFill>
                  <a:srgbClr val="000000"/>
                </a:solidFill>
                <a:effectLst/>
                <a:latin typeface="Arial" panose="020B0604020202020204" pitchFamily="34" charset="0"/>
                <a:ea typeface="Aptos" panose="020B0004020202020204" pitchFamily="34" charset="0"/>
                <a:cs typeface="Arial" panose="020B0604020202020204" pitchFamily="34" charset="0"/>
              </a:rPr>
              <a:t>dụng</a:t>
            </a:r>
            <a:r>
              <a:rPr lang="en-US" sz="1800" b="0" i="0" kern="100" dirty="0">
                <a:solidFill>
                  <a:srgbClr val="000000"/>
                </a:solidFill>
                <a:effectLst/>
                <a:latin typeface="Arial" panose="020B0604020202020204" pitchFamily="34" charset="0"/>
                <a:ea typeface="Aptos" panose="020B0004020202020204" pitchFamily="34" charset="0"/>
                <a:cs typeface="Arial" panose="020B0604020202020204" pitchFamily="34" charset="0"/>
              </a:rPr>
              <a:t> Firebase:</a:t>
            </a:r>
            <a:endParaRPr lang="vi-VN" sz="1800" kern="100" dirty="0">
              <a:effectLst/>
              <a:latin typeface="+mj-lt"/>
              <a:ea typeface="Aptos" panose="020B0004020202020204" pitchFamily="34" charset="0"/>
            </a:endParaRPr>
          </a:p>
        </p:txBody>
      </p:sp>
      <p:pic>
        <p:nvPicPr>
          <p:cNvPr id="1026" name="Picture 2" descr="New York Times (NYT) Logo, symbol, meaning, history, PNG, brand">
            <a:extLst>
              <a:ext uri="{FF2B5EF4-FFF2-40B4-BE49-F238E27FC236}">
                <a16:creationId xmlns:a16="http://schemas.microsoft.com/office/drawing/2014/main" id="{CF0019EA-8983-BF15-30BA-9E49DD8F24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4219" b="34503"/>
          <a:stretch/>
        </p:blipFill>
        <p:spPr bwMode="auto">
          <a:xfrm>
            <a:off x="941901" y="1372690"/>
            <a:ext cx="3960108" cy="6967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libaba Logo and symbol, meaning, history, PNG, brand">
            <a:extLst>
              <a:ext uri="{FF2B5EF4-FFF2-40B4-BE49-F238E27FC236}">
                <a16:creationId xmlns:a16="http://schemas.microsoft.com/office/drawing/2014/main" id="{5F093000-06A3-50A0-E1BD-40D78AAC37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1813" b="28488"/>
          <a:stretch/>
        </p:blipFill>
        <p:spPr bwMode="auto">
          <a:xfrm>
            <a:off x="941901" y="2105591"/>
            <a:ext cx="4720803" cy="105419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ameloft | Logopedia | FANDOM powered by Wikia">
            <a:extLst>
              <a:ext uri="{FF2B5EF4-FFF2-40B4-BE49-F238E27FC236}">
                <a16:creationId xmlns:a16="http://schemas.microsoft.com/office/drawing/2014/main" id="{23359A2E-E6DE-C0CA-EB57-232D0F5C4A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774" y="3404350"/>
            <a:ext cx="1896776" cy="131709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uolingo Logo, symbol, meaning, history, PNG, brand">
            <a:extLst>
              <a:ext uri="{FF2B5EF4-FFF2-40B4-BE49-F238E27FC236}">
                <a16:creationId xmlns:a16="http://schemas.microsoft.com/office/drawing/2014/main" id="{A26F049D-3473-6409-878C-22DF8E06A76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712" r="20795"/>
          <a:stretch/>
        </p:blipFill>
        <p:spPr bwMode="auto">
          <a:xfrm>
            <a:off x="5520776" y="254909"/>
            <a:ext cx="2078226" cy="203331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rivago – Logos Download">
            <a:extLst>
              <a:ext uri="{FF2B5EF4-FFF2-40B4-BE49-F238E27FC236}">
                <a16:creationId xmlns:a16="http://schemas.microsoft.com/office/drawing/2014/main" id="{834F887D-8CE4-8EDF-0A12-C28A740EF8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90550" y="3540394"/>
            <a:ext cx="3066334" cy="104500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Venmo Logo and symbol, meaning, history, PNG">
            <a:extLst>
              <a:ext uri="{FF2B5EF4-FFF2-40B4-BE49-F238E27FC236}">
                <a16:creationId xmlns:a16="http://schemas.microsoft.com/office/drawing/2014/main" id="{D32DCE1D-91B9-0581-95A4-5DBD2C0A50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69005" y="2761155"/>
            <a:ext cx="3484956" cy="1960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517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DEBC5C-0356-74DB-C9F6-3F290C6E29FB}"/>
              </a:ext>
            </a:extLst>
          </p:cNvPr>
          <p:cNvSpPr txBox="1"/>
          <p:nvPr/>
        </p:nvSpPr>
        <p:spPr>
          <a:xfrm>
            <a:off x="1065655" y="144378"/>
            <a:ext cx="5125121" cy="630942"/>
          </a:xfrm>
          <a:prstGeom prst="rect">
            <a:avLst/>
          </a:prstGeom>
          <a:noFill/>
        </p:spPr>
        <p:txBody>
          <a:bodyPr wrap="none" rtlCol="0">
            <a:spAutoFit/>
          </a:bodyPr>
          <a:lstStyle/>
          <a:p>
            <a:r>
              <a:rPr lang="vi-VN" sz="3500" b="1" dirty="0">
                <a:solidFill>
                  <a:schemeClr val="accent1">
                    <a:lumMod val="50000"/>
                  </a:schemeClr>
                </a:solidFill>
              </a:rPr>
              <a:t>2. Các tính năng chính:</a:t>
            </a:r>
          </a:p>
        </p:txBody>
      </p:sp>
      <p:pic>
        <p:nvPicPr>
          <p:cNvPr id="8196" name="Picture 4" descr="Day 2.1 - Firebase Introduction - Digital Design and Development Club (3DC)">
            <a:extLst>
              <a:ext uri="{FF2B5EF4-FFF2-40B4-BE49-F238E27FC236}">
                <a16:creationId xmlns:a16="http://schemas.microsoft.com/office/drawing/2014/main" id="{03C4D6F6-DB1D-9DB5-32E0-48F3EC72BA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2296" y="1103324"/>
            <a:ext cx="6839407" cy="3585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9569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DEBC5C-0356-74DB-C9F6-3F290C6E29FB}"/>
              </a:ext>
            </a:extLst>
          </p:cNvPr>
          <p:cNvSpPr txBox="1"/>
          <p:nvPr/>
        </p:nvSpPr>
        <p:spPr>
          <a:xfrm>
            <a:off x="1065655" y="144378"/>
            <a:ext cx="5125121" cy="630942"/>
          </a:xfrm>
          <a:prstGeom prst="rect">
            <a:avLst/>
          </a:prstGeom>
          <a:noFill/>
        </p:spPr>
        <p:txBody>
          <a:bodyPr wrap="none" rtlCol="0">
            <a:spAutoFit/>
          </a:bodyPr>
          <a:lstStyle/>
          <a:p>
            <a:r>
              <a:rPr lang="vi-VN" sz="3500" b="1" dirty="0">
                <a:solidFill>
                  <a:schemeClr val="accent1">
                    <a:lumMod val="50000"/>
                  </a:schemeClr>
                </a:solidFill>
              </a:rPr>
              <a:t>2. Các tính năng chính:</a:t>
            </a:r>
          </a:p>
        </p:txBody>
      </p:sp>
      <p:sp>
        <p:nvSpPr>
          <p:cNvPr id="2" name="TextBox 1">
            <a:extLst>
              <a:ext uri="{FF2B5EF4-FFF2-40B4-BE49-F238E27FC236}">
                <a16:creationId xmlns:a16="http://schemas.microsoft.com/office/drawing/2014/main" id="{6B23FB1A-2A3D-8CCB-CD42-33E965F1C52A}"/>
              </a:ext>
            </a:extLst>
          </p:cNvPr>
          <p:cNvSpPr txBox="1"/>
          <p:nvPr/>
        </p:nvSpPr>
        <p:spPr>
          <a:xfrm>
            <a:off x="1065654" y="775320"/>
            <a:ext cx="6763423" cy="1257524"/>
          </a:xfrm>
          <a:prstGeom prst="rect">
            <a:avLst/>
          </a:prstGeom>
          <a:noFill/>
        </p:spPr>
        <p:txBody>
          <a:bodyPr wrap="square" rtlCol="0">
            <a:spAutoFit/>
          </a:bodyPr>
          <a:lstStyle/>
          <a:p>
            <a:pPr algn="just">
              <a:lnSpc>
                <a:spcPct val="107000"/>
              </a:lnSpc>
              <a:spcAft>
                <a:spcPts val="500"/>
              </a:spcAft>
            </a:pPr>
            <a:r>
              <a:rPr lang="en-US" sz="1800" b="1" kern="100" dirty="0">
                <a:solidFill>
                  <a:schemeClr val="accent3">
                    <a:lumMod val="10000"/>
                  </a:schemeClr>
                </a:solidFill>
                <a:effectLst/>
                <a:latin typeface="+mj-lt"/>
                <a:ea typeface="Aptos" panose="020B0004020202020204" pitchFamily="34" charset="0"/>
              </a:rPr>
              <a:t>Realtime Database </a:t>
            </a:r>
            <a:r>
              <a:rPr lang="en-US" sz="1800" kern="100" dirty="0" err="1">
                <a:effectLst/>
                <a:latin typeface="+mj-lt"/>
                <a:ea typeface="Aptos" panose="020B0004020202020204" pitchFamily="34" charset="0"/>
              </a:rPr>
              <a:t>là</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một</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cơ</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sở</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dữ</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liệu</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thời</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gian</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thực</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Ngay</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sau</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khi</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bạn</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đăng</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ký</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tài</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khoản</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trên</a:t>
            </a:r>
            <a:r>
              <a:rPr lang="en-US" sz="1800" kern="100" dirty="0">
                <a:effectLst/>
                <a:latin typeface="+mj-lt"/>
                <a:ea typeface="Aptos" panose="020B0004020202020204" pitchFamily="34" charset="0"/>
              </a:rPr>
              <a:t> Firebase, </a:t>
            </a:r>
            <a:r>
              <a:rPr lang="en-US" sz="1800" kern="100" dirty="0" err="1">
                <a:effectLst/>
                <a:latin typeface="+mj-lt"/>
                <a:ea typeface="Aptos" panose="020B0004020202020204" pitchFamily="34" charset="0"/>
              </a:rPr>
              <a:t>bạn</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sẽ</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nhận</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được</a:t>
            </a:r>
            <a:r>
              <a:rPr lang="en-US" sz="1800" kern="100" dirty="0">
                <a:effectLst/>
                <a:latin typeface="+mj-lt"/>
                <a:ea typeface="Aptos" panose="020B0004020202020204" pitchFamily="34" charset="0"/>
              </a:rPr>
              <a:t> Realtime Database </a:t>
            </a:r>
            <a:r>
              <a:rPr lang="en-US" sz="1800" kern="100" dirty="0" err="1">
                <a:effectLst/>
                <a:latin typeface="+mj-lt"/>
                <a:ea typeface="Aptos" panose="020B0004020202020204" pitchFamily="34" charset="0"/>
              </a:rPr>
              <a:t>được</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lưu</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trữ</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dưới</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dạng</a:t>
            </a:r>
            <a:r>
              <a:rPr lang="en-US" sz="1800" kern="100" dirty="0">
                <a:effectLst/>
                <a:latin typeface="+mj-lt"/>
                <a:ea typeface="Aptos" panose="020B0004020202020204" pitchFamily="34" charset="0"/>
              </a:rPr>
              <a:t> JSON </a:t>
            </a:r>
            <a:r>
              <a:rPr lang="en-US" sz="1800" kern="100" dirty="0" err="1">
                <a:effectLst/>
                <a:latin typeface="+mj-lt"/>
                <a:ea typeface="Aptos" panose="020B0004020202020204" pitchFamily="34" charset="0"/>
              </a:rPr>
              <a:t>và</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được</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đồng</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bộ</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hóa</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theo</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thời</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gian</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thực</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đối</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với</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mọi</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kết</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nối</a:t>
            </a:r>
            <a:r>
              <a:rPr lang="en-US" sz="1800" kern="100" dirty="0">
                <a:effectLst/>
                <a:latin typeface="+mj-lt"/>
                <a:ea typeface="Aptos" panose="020B0004020202020204" pitchFamily="34" charset="0"/>
              </a:rPr>
              <a:t>.</a:t>
            </a:r>
            <a:endParaRPr lang="vi-VN" sz="1800" kern="100" dirty="0">
              <a:effectLst/>
              <a:latin typeface="+mj-lt"/>
              <a:ea typeface="Aptos" panose="020B0004020202020204" pitchFamily="34" charset="0"/>
            </a:endParaRPr>
          </a:p>
        </p:txBody>
      </p:sp>
      <p:pic>
        <p:nvPicPr>
          <p:cNvPr id="7" name="Picture 6">
            <a:extLst>
              <a:ext uri="{FF2B5EF4-FFF2-40B4-BE49-F238E27FC236}">
                <a16:creationId xmlns:a16="http://schemas.microsoft.com/office/drawing/2014/main" id="{E1954373-CCE8-5611-905F-294AA12F82A1}"/>
              </a:ext>
            </a:extLst>
          </p:cNvPr>
          <p:cNvPicPr>
            <a:picLocks noChangeAspect="1"/>
          </p:cNvPicPr>
          <p:nvPr/>
        </p:nvPicPr>
        <p:blipFill>
          <a:blip r:embed="rId3"/>
          <a:stretch>
            <a:fillRect/>
          </a:stretch>
        </p:blipFill>
        <p:spPr>
          <a:xfrm>
            <a:off x="1420833" y="2032844"/>
            <a:ext cx="5624623" cy="2994789"/>
          </a:xfrm>
          <a:prstGeom prst="rect">
            <a:avLst/>
          </a:prstGeom>
        </p:spPr>
      </p:pic>
    </p:spTree>
    <p:extLst>
      <p:ext uri="{BB962C8B-B14F-4D97-AF65-F5344CB8AC3E}">
        <p14:creationId xmlns:p14="http://schemas.microsoft.com/office/powerpoint/2010/main" val="23828930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DEBC5C-0356-74DB-C9F6-3F290C6E29FB}"/>
              </a:ext>
            </a:extLst>
          </p:cNvPr>
          <p:cNvSpPr txBox="1"/>
          <p:nvPr/>
        </p:nvSpPr>
        <p:spPr>
          <a:xfrm>
            <a:off x="1065655" y="144378"/>
            <a:ext cx="5125121" cy="630942"/>
          </a:xfrm>
          <a:prstGeom prst="rect">
            <a:avLst/>
          </a:prstGeom>
          <a:noFill/>
        </p:spPr>
        <p:txBody>
          <a:bodyPr wrap="none" rtlCol="0">
            <a:spAutoFit/>
          </a:bodyPr>
          <a:lstStyle/>
          <a:p>
            <a:r>
              <a:rPr lang="vi-VN" sz="3500" b="1" dirty="0">
                <a:solidFill>
                  <a:schemeClr val="accent1">
                    <a:lumMod val="50000"/>
                  </a:schemeClr>
                </a:solidFill>
              </a:rPr>
              <a:t>2. Các tính năng chính:</a:t>
            </a:r>
          </a:p>
        </p:txBody>
      </p:sp>
      <p:sp>
        <p:nvSpPr>
          <p:cNvPr id="2" name="TextBox 1">
            <a:extLst>
              <a:ext uri="{FF2B5EF4-FFF2-40B4-BE49-F238E27FC236}">
                <a16:creationId xmlns:a16="http://schemas.microsoft.com/office/drawing/2014/main" id="{6B23FB1A-2A3D-8CCB-CD42-33E965F1C52A}"/>
              </a:ext>
            </a:extLst>
          </p:cNvPr>
          <p:cNvSpPr txBox="1"/>
          <p:nvPr/>
        </p:nvSpPr>
        <p:spPr>
          <a:xfrm>
            <a:off x="1065654" y="775320"/>
            <a:ext cx="6763423" cy="1552669"/>
          </a:xfrm>
          <a:prstGeom prst="rect">
            <a:avLst/>
          </a:prstGeom>
          <a:noFill/>
        </p:spPr>
        <p:txBody>
          <a:bodyPr wrap="square" rtlCol="0">
            <a:spAutoFit/>
          </a:bodyPr>
          <a:lstStyle/>
          <a:p>
            <a:pPr algn="just">
              <a:lnSpc>
                <a:spcPct val="107000"/>
              </a:lnSpc>
              <a:spcAft>
                <a:spcPts val="500"/>
              </a:spcAft>
            </a:pPr>
            <a:r>
              <a:rPr lang="vi-VN" sz="1800" b="1" i="0" dirty="0" err="1">
                <a:solidFill>
                  <a:srgbClr val="1B1B1B"/>
                </a:solidFill>
                <a:effectLst/>
                <a:latin typeface="+mn-lt"/>
              </a:rPr>
              <a:t>Authentication</a:t>
            </a:r>
            <a:r>
              <a:rPr lang="vi-VN" sz="1800" b="1" i="0" dirty="0">
                <a:solidFill>
                  <a:srgbClr val="1B1B1B"/>
                </a:solidFill>
                <a:effectLst/>
                <a:latin typeface="+mn-lt"/>
              </a:rPr>
              <a:t> </a:t>
            </a:r>
            <a:r>
              <a:rPr lang="vi-VN" sz="1800" b="0" i="0" dirty="0">
                <a:solidFill>
                  <a:srgbClr val="1B1B1B"/>
                </a:solidFill>
                <a:effectLst/>
                <a:latin typeface="+mn-lt"/>
              </a:rPr>
              <a:t>cung cấp cho ứng dụng của bạn một số phương pháp xác thực thông qua </a:t>
            </a:r>
            <a:r>
              <a:rPr lang="vi-VN" sz="1800" b="0" i="0" dirty="0" err="1">
                <a:solidFill>
                  <a:srgbClr val="1B1B1B"/>
                </a:solidFill>
                <a:effectLst/>
                <a:latin typeface="+mn-lt"/>
              </a:rPr>
              <a:t>email</a:t>
            </a:r>
            <a:r>
              <a:rPr lang="vi-VN" sz="1800" b="0" i="0" dirty="0">
                <a:solidFill>
                  <a:srgbClr val="1B1B1B"/>
                </a:solidFill>
                <a:effectLst/>
                <a:latin typeface="+mn-lt"/>
              </a:rPr>
              <a:t>, mật khẩu, số điện thoải, tài khoản </a:t>
            </a:r>
            <a:r>
              <a:rPr lang="vi-VN" sz="1800" b="0" i="0" dirty="0" err="1">
                <a:solidFill>
                  <a:srgbClr val="1B1B1B"/>
                </a:solidFill>
                <a:effectLst/>
                <a:latin typeface="+mn-lt"/>
              </a:rPr>
              <a:t>Google</a:t>
            </a:r>
            <a:r>
              <a:rPr lang="vi-VN" sz="1800" b="0" i="0" dirty="0">
                <a:solidFill>
                  <a:srgbClr val="1B1B1B"/>
                </a:solidFill>
                <a:effectLst/>
                <a:latin typeface="+mn-lt"/>
              </a:rPr>
              <a:t>, </a:t>
            </a:r>
            <a:r>
              <a:rPr lang="vi-VN" sz="1800" b="0" i="0" dirty="0" err="1">
                <a:solidFill>
                  <a:srgbClr val="1B1B1B"/>
                </a:solidFill>
                <a:effectLst/>
                <a:latin typeface="+mn-lt"/>
              </a:rPr>
              <a:t>Facebook</a:t>
            </a:r>
            <a:r>
              <a:rPr lang="vi-VN" sz="1800" b="0" i="0" dirty="0">
                <a:solidFill>
                  <a:srgbClr val="1B1B1B"/>
                </a:solidFill>
                <a:effectLst/>
                <a:latin typeface="+mn-lt"/>
              </a:rPr>
              <a:t>… Với tính năng này, người dùng sẽ dễ dàng xây dựng </a:t>
            </a:r>
            <a:r>
              <a:rPr lang="vi-VN" sz="1800" b="0" i="0" dirty="0" err="1">
                <a:solidFill>
                  <a:srgbClr val="1B1B1B"/>
                </a:solidFill>
                <a:effectLst/>
                <a:latin typeface="+mn-lt"/>
              </a:rPr>
              <a:t>login</a:t>
            </a:r>
            <a:r>
              <a:rPr lang="vi-VN" sz="1800" b="0" i="0" dirty="0">
                <a:solidFill>
                  <a:srgbClr val="1B1B1B"/>
                </a:solidFill>
                <a:effectLst/>
                <a:latin typeface="+mn-lt"/>
              </a:rPr>
              <a:t> mà không cần sử dụng dữ liệu đăng ký riêng.</a:t>
            </a:r>
            <a:endParaRPr lang="vi-VN" sz="1800" kern="100" dirty="0">
              <a:effectLst/>
              <a:latin typeface="+mn-lt"/>
              <a:ea typeface="Aptos" panose="020B0004020202020204" pitchFamily="34" charset="0"/>
            </a:endParaRPr>
          </a:p>
        </p:txBody>
      </p:sp>
      <p:pic>
        <p:nvPicPr>
          <p:cNvPr id="3" name="Picture 2">
            <a:extLst>
              <a:ext uri="{FF2B5EF4-FFF2-40B4-BE49-F238E27FC236}">
                <a16:creationId xmlns:a16="http://schemas.microsoft.com/office/drawing/2014/main" id="{40775345-AEF6-DD07-006F-268AE8B02DD9}"/>
              </a:ext>
            </a:extLst>
          </p:cNvPr>
          <p:cNvPicPr>
            <a:picLocks noChangeAspect="1"/>
          </p:cNvPicPr>
          <p:nvPr/>
        </p:nvPicPr>
        <p:blipFill>
          <a:blip r:embed="rId3"/>
          <a:stretch>
            <a:fillRect/>
          </a:stretch>
        </p:blipFill>
        <p:spPr>
          <a:xfrm>
            <a:off x="2189497" y="2207077"/>
            <a:ext cx="4885918" cy="2606898"/>
          </a:xfrm>
          <a:prstGeom prst="rect">
            <a:avLst/>
          </a:prstGeom>
        </p:spPr>
      </p:pic>
    </p:spTree>
    <p:extLst>
      <p:ext uri="{BB962C8B-B14F-4D97-AF65-F5344CB8AC3E}">
        <p14:creationId xmlns:p14="http://schemas.microsoft.com/office/powerpoint/2010/main" val="4254315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DEBC5C-0356-74DB-C9F6-3F290C6E29FB}"/>
              </a:ext>
            </a:extLst>
          </p:cNvPr>
          <p:cNvSpPr txBox="1"/>
          <p:nvPr/>
        </p:nvSpPr>
        <p:spPr>
          <a:xfrm>
            <a:off x="1065655" y="144378"/>
            <a:ext cx="5125121" cy="630942"/>
          </a:xfrm>
          <a:prstGeom prst="rect">
            <a:avLst/>
          </a:prstGeom>
          <a:noFill/>
        </p:spPr>
        <p:txBody>
          <a:bodyPr wrap="none" rtlCol="0">
            <a:spAutoFit/>
          </a:bodyPr>
          <a:lstStyle/>
          <a:p>
            <a:r>
              <a:rPr lang="vi-VN" sz="3500" b="1" dirty="0">
                <a:solidFill>
                  <a:schemeClr val="accent1">
                    <a:lumMod val="50000"/>
                  </a:schemeClr>
                </a:solidFill>
              </a:rPr>
              <a:t>2. Các tính năng chính:</a:t>
            </a:r>
          </a:p>
        </p:txBody>
      </p:sp>
      <p:sp>
        <p:nvSpPr>
          <p:cNvPr id="2" name="TextBox 1">
            <a:extLst>
              <a:ext uri="{FF2B5EF4-FFF2-40B4-BE49-F238E27FC236}">
                <a16:creationId xmlns:a16="http://schemas.microsoft.com/office/drawing/2014/main" id="{6B23FB1A-2A3D-8CCB-CD42-33E965F1C52A}"/>
              </a:ext>
            </a:extLst>
          </p:cNvPr>
          <p:cNvSpPr txBox="1"/>
          <p:nvPr/>
        </p:nvSpPr>
        <p:spPr>
          <a:xfrm>
            <a:off x="1065654" y="775320"/>
            <a:ext cx="6763423" cy="1477328"/>
          </a:xfrm>
          <a:prstGeom prst="rect">
            <a:avLst/>
          </a:prstGeom>
          <a:noFill/>
        </p:spPr>
        <p:txBody>
          <a:bodyPr wrap="square" rtlCol="0">
            <a:spAutoFit/>
          </a:bodyPr>
          <a:lstStyle/>
          <a:p>
            <a:pPr algn="just"/>
            <a:r>
              <a:rPr lang="vi-VN" sz="1800" b="1" i="0" dirty="0" err="1">
                <a:solidFill>
                  <a:srgbClr val="1B1B1B"/>
                </a:solidFill>
                <a:effectLst/>
                <a:latin typeface="+mn-lt"/>
              </a:rPr>
              <a:t>Cloud</a:t>
            </a:r>
            <a:r>
              <a:rPr lang="vi-VN" sz="1800" b="1" i="0" dirty="0">
                <a:solidFill>
                  <a:srgbClr val="1B1B1B"/>
                </a:solidFill>
                <a:effectLst/>
                <a:latin typeface="+mn-lt"/>
              </a:rPr>
              <a:t> </a:t>
            </a:r>
            <a:r>
              <a:rPr lang="vi-VN" sz="1800" b="1" dirty="0" err="1">
                <a:solidFill>
                  <a:srgbClr val="1B1B1B"/>
                </a:solidFill>
                <a:latin typeface="+mn-lt"/>
              </a:rPr>
              <a:t>M</a:t>
            </a:r>
            <a:r>
              <a:rPr lang="vi-VN" sz="1800" b="1" i="0" dirty="0" err="1">
                <a:solidFill>
                  <a:srgbClr val="1B1B1B"/>
                </a:solidFill>
                <a:effectLst/>
                <a:latin typeface="+mn-lt"/>
              </a:rPr>
              <a:t>essaging</a:t>
            </a:r>
            <a:r>
              <a:rPr lang="vi-VN" sz="1800" b="1" i="0" dirty="0">
                <a:solidFill>
                  <a:srgbClr val="1B1B1B"/>
                </a:solidFill>
                <a:effectLst/>
                <a:latin typeface="+mn-lt"/>
              </a:rPr>
              <a:t> </a:t>
            </a:r>
            <a:r>
              <a:rPr lang="vi-VN" sz="1800" b="0" i="0" dirty="0">
                <a:solidFill>
                  <a:srgbClr val="1B1B1B"/>
                </a:solidFill>
                <a:effectLst/>
                <a:latin typeface="+mn-lt"/>
              </a:rPr>
              <a:t>cho phép người dùng xây dựng ứng dụng </a:t>
            </a:r>
            <a:r>
              <a:rPr lang="vi-VN" sz="1800" b="0" i="0" dirty="0" err="1">
                <a:solidFill>
                  <a:srgbClr val="1B1B1B"/>
                </a:solidFill>
                <a:effectLst/>
                <a:latin typeface="+mn-lt"/>
              </a:rPr>
              <a:t>chat</a:t>
            </a:r>
            <a:r>
              <a:rPr lang="vi-VN" sz="1800" b="0" i="0" dirty="0">
                <a:solidFill>
                  <a:srgbClr val="1B1B1B"/>
                </a:solidFill>
                <a:effectLst/>
                <a:latin typeface="+mn-lt"/>
              </a:rPr>
              <a:t> và đẩy thông báo tới nhiều thiết bị khác nhau như </a:t>
            </a:r>
            <a:r>
              <a:rPr lang="vi-VN" sz="1800" b="0" i="0" dirty="0" err="1">
                <a:solidFill>
                  <a:srgbClr val="1B1B1B"/>
                </a:solidFill>
                <a:effectLst/>
                <a:latin typeface="+mn-lt"/>
              </a:rPr>
              <a:t>web</a:t>
            </a:r>
            <a:r>
              <a:rPr lang="vi-VN" sz="1800" b="0" i="0" dirty="0">
                <a:solidFill>
                  <a:srgbClr val="1B1B1B"/>
                </a:solidFill>
                <a:effectLst/>
                <a:latin typeface="+mn-lt"/>
              </a:rPr>
              <a:t>, </a:t>
            </a:r>
            <a:r>
              <a:rPr lang="vi-VN" sz="1800" b="0" i="0" dirty="0" err="1">
                <a:solidFill>
                  <a:srgbClr val="1B1B1B"/>
                </a:solidFill>
                <a:effectLst/>
                <a:latin typeface="+mn-lt"/>
              </a:rPr>
              <a:t>Android</a:t>
            </a:r>
            <a:r>
              <a:rPr lang="vi-VN" sz="1800" b="0" i="0" dirty="0">
                <a:solidFill>
                  <a:srgbClr val="1B1B1B"/>
                </a:solidFill>
                <a:effectLst/>
                <a:latin typeface="+mn-lt"/>
              </a:rPr>
              <a:t>, </a:t>
            </a:r>
            <a:r>
              <a:rPr lang="vi-VN" sz="1800" b="0" i="0" dirty="0" err="1">
                <a:solidFill>
                  <a:srgbClr val="1B1B1B"/>
                </a:solidFill>
                <a:effectLst/>
                <a:latin typeface="+mn-lt"/>
              </a:rPr>
              <a:t>iOS</a:t>
            </a:r>
            <a:r>
              <a:rPr lang="vi-VN" sz="1800" b="0" i="0" dirty="0">
                <a:solidFill>
                  <a:srgbClr val="1B1B1B"/>
                </a:solidFill>
                <a:effectLst/>
                <a:latin typeface="+mn-lt"/>
              </a:rPr>
              <a:t>… Giúp bạn tùy chọn thời điểm gửi tin là ngay lập tức hoặc vào thời điểm tương lai theo múi giờ địa phương của người dùng… </a:t>
            </a:r>
            <a:endParaRPr lang="vi-VN" sz="1800" kern="100" dirty="0">
              <a:effectLst/>
              <a:latin typeface="+mn-lt"/>
              <a:ea typeface="Aptos" panose="020B0004020202020204" pitchFamily="34" charset="0"/>
            </a:endParaRPr>
          </a:p>
        </p:txBody>
      </p:sp>
      <p:pic>
        <p:nvPicPr>
          <p:cNvPr id="3" name="Picture 2">
            <a:extLst>
              <a:ext uri="{FF2B5EF4-FFF2-40B4-BE49-F238E27FC236}">
                <a16:creationId xmlns:a16="http://schemas.microsoft.com/office/drawing/2014/main" id="{CD7E33D7-5234-138A-412B-9EA3998D516D}"/>
              </a:ext>
            </a:extLst>
          </p:cNvPr>
          <p:cNvPicPr>
            <a:picLocks noChangeAspect="1"/>
          </p:cNvPicPr>
          <p:nvPr/>
        </p:nvPicPr>
        <p:blipFill>
          <a:blip r:embed="rId3"/>
          <a:stretch>
            <a:fillRect/>
          </a:stretch>
        </p:blipFill>
        <p:spPr>
          <a:xfrm>
            <a:off x="2294441" y="2373559"/>
            <a:ext cx="4555119" cy="2487095"/>
          </a:xfrm>
          <a:prstGeom prst="rect">
            <a:avLst/>
          </a:prstGeom>
        </p:spPr>
      </p:pic>
    </p:spTree>
    <p:extLst>
      <p:ext uri="{BB962C8B-B14F-4D97-AF65-F5344CB8AC3E}">
        <p14:creationId xmlns:p14="http://schemas.microsoft.com/office/powerpoint/2010/main" val="24754962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DEBC5C-0356-74DB-C9F6-3F290C6E29FB}"/>
              </a:ext>
            </a:extLst>
          </p:cNvPr>
          <p:cNvSpPr txBox="1"/>
          <p:nvPr/>
        </p:nvSpPr>
        <p:spPr>
          <a:xfrm>
            <a:off x="1065655" y="144378"/>
            <a:ext cx="5125121" cy="630942"/>
          </a:xfrm>
          <a:prstGeom prst="rect">
            <a:avLst/>
          </a:prstGeom>
          <a:noFill/>
        </p:spPr>
        <p:txBody>
          <a:bodyPr wrap="none" rtlCol="0">
            <a:spAutoFit/>
          </a:bodyPr>
          <a:lstStyle/>
          <a:p>
            <a:r>
              <a:rPr lang="vi-VN" sz="3500" b="1" dirty="0">
                <a:solidFill>
                  <a:schemeClr val="accent1">
                    <a:lumMod val="50000"/>
                  </a:schemeClr>
                </a:solidFill>
              </a:rPr>
              <a:t>2. Các tính năng chính:</a:t>
            </a:r>
          </a:p>
        </p:txBody>
      </p:sp>
      <p:sp>
        <p:nvSpPr>
          <p:cNvPr id="2" name="TextBox 1">
            <a:extLst>
              <a:ext uri="{FF2B5EF4-FFF2-40B4-BE49-F238E27FC236}">
                <a16:creationId xmlns:a16="http://schemas.microsoft.com/office/drawing/2014/main" id="{6B23FB1A-2A3D-8CCB-CD42-33E965F1C52A}"/>
              </a:ext>
            </a:extLst>
          </p:cNvPr>
          <p:cNvSpPr txBox="1"/>
          <p:nvPr/>
        </p:nvSpPr>
        <p:spPr>
          <a:xfrm>
            <a:off x="1065654" y="775320"/>
            <a:ext cx="6763423" cy="1754326"/>
          </a:xfrm>
          <a:prstGeom prst="rect">
            <a:avLst/>
          </a:prstGeom>
          <a:noFill/>
        </p:spPr>
        <p:txBody>
          <a:bodyPr wrap="square" rtlCol="0">
            <a:spAutoFit/>
          </a:bodyPr>
          <a:lstStyle/>
          <a:p>
            <a:pPr algn="just"/>
            <a:r>
              <a:rPr lang="vi-VN" sz="1800" b="1" i="0" u="none" strike="noStrike" dirty="0" err="1">
                <a:solidFill>
                  <a:srgbClr val="000000"/>
                </a:solidFill>
                <a:effectLst/>
                <a:latin typeface="+mn-lt"/>
              </a:rPr>
              <a:t>Hosting</a:t>
            </a:r>
            <a:r>
              <a:rPr lang="vi-VN" sz="1800" b="0" i="0" u="none" strike="noStrike" dirty="0">
                <a:solidFill>
                  <a:srgbClr val="000000"/>
                </a:solidFill>
                <a:effectLst/>
                <a:latin typeface="+mn-lt"/>
              </a:rPr>
              <a:t> được phân phối thông qua tiêu chuẩn công nghệ bảo mật </a:t>
            </a:r>
            <a:r>
              <a:rPr lang="vi-VN" sz="1800" b="0" i="0" u="none" strike="noStrike" dirty="0" err="1">
                <a:solidFill>
                  <a:srgbClr val="000000"/>
                </a:solidFill>
                <a:effectLst/>
                <a:latin typeface="+mn-lt"/>
              </a:rPr>
              <a:t>SSl</a:t>
            </a:r>
            <a:r>
              <a:rPr lang="vi-VN" sz="1800" b="0" i="0" u="none" strike="noStrike" dirty="0">
                <a:solidFill>
                  <a:srgbClr val="000000"/>
                </a:solidFill>
                <a:effectLst/>
                <a:latin typeface="+mn-lt"/>
              </a:rPr>
              <a:t> từ hệ thống mạng CDN. CDN là một mạng lưới máy chủ giúp lưu trữ các bản sao của các nội dung tĩnh trên </a:t>
            </a:r>
            <a:r>
              <a:rPr lang="vi-VN" sz="1800" b="0" i="0" u="none" strike="noStrike" dirty="0" err="1">
                <a:solidFill>
                  <a:srgbClr val="000000"/>
                </a:solidFill>
                <a:effectLst/>
                <a:latin typeface="+mn-lt"/>
              </a:rPr>
              <a:t>website</a:t>
            </a:r>
            <a:r>
              <a:rPr lang="vi-VN" sz="1800" b="0" i="0" u="none" strike="noStrike" dirty="0">
                <a:solidFill>
                  <a:srgbClr val="000000"/>
                </a:solidFill>
                <a:effectLst/>
                <a:latin typeface="+mn-lt"/>
              </a:rPr>
              <a:t>. Thông qua CDN, người dùng có thể truy cập và sử dụng các dịch vụ trên </a:t>
            </a:r>
            <a:r>
              <a:rPr lang="vi-VN" sz="1800" b="0" i="0" u="none" strike="noStrike" dirty="0" err="1">
                <a:solidFill>
                  <a:srgbClr val="000000"/>
                </a:solidFill>
                <a:effectLst/>
                <a:latin typeface="+mn-lt"/>
              </a:rPr>
              <a:t>web</a:t>
            </a:r>
            <a:r>
              <a:rPr lang="vi-VN" sz="1800" b="0" i="0" u="none" strike="noStrike" dirty="0">
                <a:solidFill>
                  <a:srgbClr val="000000"/>
                </a:solidFill>
                <a:effectLst/>
                <a:latin typeface="+mn-lt"/>
              </a:rPr>
              <a:t> khi cài </a:t>
            </a:r>
            <a:r>
              <a:rPr lang="vi-VN" sz="1800" b="0" i="0" u="none" strike="noStrike" dirty="0" err="1">
                <a:solidFill>
                  <a:srgbClr val="000000"/>
                </a:solidFill>
                <a:effectLst/>
                <a:latin typeface="+mn-lt"/>
              </a:rPr>
              <a:t>Firebase</a:t>
            </a:r>
            <a:r>
              <a:rPr lang="vi-VN" sz="1800" b="0" i="0" u="none" strike="noStrike" dirty="0">
                <a:solidFill>
                  <a:srgbClr val="000000"/>
                </a:solidFill>
                <a:effectLst/>
                <a:latin typeface="+mn-lt"/>
              </a:rPr>
              <a:t> </a:t>
            </a:r>
            <a:r>
              <a:rPr lang="vi-VN" sz="1800" b="0" i="0" u="none" strike="noStrike" dirty="0" err="1">
                <a:solidFill>
                  <a:srgbClr val="000000"/>
                </a:solidFill>
                <a:effectLst/>
                <a:latin typeface="+mn-lt"/>
              </a:rPr>
              <a:t>Hosting</a:t>
            </a:r>
            <a:r>
              <a:rPr lang="vi-VN" sz="1800" b="0" i="0" u="none" strike="noStrike" dirty="0">
                <a:solidFill>
                  <a:srgbClr val="000000"/>
                </a:solidFill>
                <a:effectLst/>
                <a:latin typeface="+mn-lt"/>
              </a:rPr>
              <a:t> một cách nhanh chóng và ổn định hơn.</a:t>
            </a:r>
            <a:endParaRPr lang="vi-VN" sz="1800" b="0" i="0" dirty="0">
              <a:solidFill>
                <a:srgbClr val="000000"/>
              </a:solidFill>
              <a:effectLst/>
              <a:latin typeface="+mn-lt"/>
            </a:endParaRPr>
          </a:p>
        </p:txBody>
      </p:sp>
      <p:pic>
        <p:nvPicPr>
          <p:cNvPr id="6" name="Picture 5">
            <a:extLst>
              <a:ext uri="{FF2B5EF4-FFF2-40B4-BE49-F238E27FC236}">
                <a16:creationId xmlns:a16="http://schemas.microsoft.com/office/drawing/2014/main" id="{553B5D1B-0990-8411-676F-FD685FC64AA1}"/>
              </a:ext>
            </a:extLst>
          </p:cNvPr>
          <p:cNvPicPr>
            <a:picLocks noChangeAspect="1"/>
          </p:cNvPicPr>
          <p:nvPr/>
        </p:nvPicPr>
        <p:blipFill>
          <a:blip r:embed="rId3"/>
          <a:stretch>
            <a:fillRect/>
          </a:stretch>
        </p:blipFill>
        <p:spPr>
          <a:xfrm>
            <a:off x="2424545" y="2529646"/>
            <a:ext cx="4154805" cy="2337078"/>
          </a:xfrm>
          <a:prstGeom prst="rect">
            <a:avLst/>
          </a:prstGeom>
        </p:spPr>
      </p:pic>
    </p:spTree>
    <p:extLst>
      <p:ext uri="{BB962C8B-B14F-4D97-AF65-F5344CB8AC3E}">
        <p14:creationId xmlns:p14="http://schemas.microsoft.com/office/powerpoint/2010/main" val="39016702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DEBC5C-0356-74DB-C9F6-3F290C6E29FB}"/>
              </a:ext>
            </a:extLst>
          </p:cNvPr>
          <p:cNvSpPr txBox="1"/>
          <p:nvPr/>
        </p:nvSpPr>
        <p:spPr>
          <a:xfrm>
            <a:off x="1065655" y="144378"/>
            <a:ext cx="5125121" cy="630942"/>
          </a:xfrm>
          <a:prstGeom prst="rect">
            <a:avLst/>
          </a:prstGeom>
          <a:noFill/>
        </p:spPr>
        <p:txBody>
          <a:bodyPr wrap="none" rtlCol="0">
            <a:spAutoFit/>
          </a:bodyPr>
          <a:lstStyle/>
          <a:p>
            <a:r>
              <a:rPr lang="vi-VN" sz="3500" b="1" dirty="0">
                <a:solidFill>
                  <a:schemeClr val="accent1">
                    <a:lumMod val="50000"/>
                  </a:schemeClr>
                </a:solidFill>
              </a:rPr>
              <a:t>2. Các tính năng chính:</a:t>
            </a:r>
          </a:p>
        </p:txBody>
      </p:sp>
      <p:sp>
        <p:nvSpPr>
          <p:cNvPr id="2" name="TextBox 1">
            <a:extLst>
              <a:ext uri="{FF2B5EF4-FFF2-40B4-BE49-F238E27FC236}">
                <a16:creationId xmlns:a16="http://schemas.microsoft.com/office/drawing/2014/main" id="{6B23FB1A-2A3D-8CCB-CD42-33E965F1C52A}"/>
              </a:ext>
            </a:extLst>
          </p:cNvPr>
          <p:cNvSpPr txBox="1"/>
          <p:nvPr/>
        </p:nvSpPr>
        <p:spPr>
          <a:xfrm>
            <a:off x="1065654" y="775320"/>
            <a:ext cx="6763423" cy="1477328"/>
          </a:xfrm>
          <a:prstGeom prst="rect">
            <a:avLst/>
          </a:prstGeom>
          <a:noFill/>
        </p:spPr>
        <p:txBody>
          <a:bodyPr wrap="square" rtlCol="0">
            <a:spAutoFit/>
          </a:bodyPr>
          <a:lstStyle/>
          <a:p>
            <a:pPr algn="just"/>
            <a:r>
              <a:rPr lang="vi-VN" sz="1800" b="1" i="0" dirty="0" err="1">
                <a:solidFill>
                  <a:srgbClr val="1B1B1B"/>
                </a:solidFill>
                <a:effectLst/>
                <a:latin typeface="+mn-lt"/>
              </a:rPr>
              <a:t>Remote</a:t>
            </a:r>
            <a:r>
              <a:rPr lang="vi-VN" sz="1800" b="1" i="0" dirty="0">
                <a:solidFill>
                  <a:srgbClr val="1B1B1B"/>
                </a:solidFill>
                <a:effectLst/>
                <a:latin typeface="+mn-lt"/>
              </a:rPr>
              <a:t> </a:t>
            </a:r>
            <a:r>
              <a:rPr lang="vi-VN" sz="1800" b="1" i="0" dirty="0" err="1">
                <a:solidFill>
                  <a:srgbClr val="1B1B1B"/>
                </a:solidFill>
                <a:effectLst/>
                <a:latin typeface="+mn-lt"/>
              </a:rPr>
              <a:t>Config</a:t>
            </a:r>
            <a:r>
              <a:rPr lang="vi-VN" sz="1800" b="0" i="0" dirty="0">
                <a:solidFill>
                  <a:srgbClr val="1B1B1B"/>
                </a:solidFill>
                <a:effectLst/>
                <a:latin typeface="+mn-lt"/>
              </a:rPr>
              <a:t> giúp cập nhật các ứng dụng một cách nhanh chóng và dễ dàng mà không cần xuất bản </a:t>
            </a:r>
            <a:r>
              <a:rPr lang="vi-VN" sz="1800" b="0" i="0" dirty="0" err="1">
                <a:solidFill>
                  <a:srgbClr val="1B1B1B"/>
                </a:solidFill>
                <a:effectLst/>
                <a:latin typeface="+mn-lt"/>
              </a:rPr>
              <a:t>bản</a:t>
            </a:r>
            <a:r>
              <a:rPr lang="vi-VN" sz="1800" b="0" i="0" dirty="0">
                <a:solidFill>
                  <a:srgbClr val="1B1B1B"/>
                </a:solidFill>
                <a:effectLst/>
                <a:latin typeface="+mn-lt"/>
              </a:rPr>
              <a:t> dựng mới lên </a:t>
            </a:r>
            <a:r>
              <a:rPr lang="vi-VN" sz="1800" b="0" i="0" dirty="0" err="1">
                <a:solidFill>
                  <a:srgbClr val="1B1B1B"/>
                </a:solidFill>
                <a:effectLst/>
                <a:latin typeface="+mn-lt"/>
              </a:rPr>
              <a:t>app</a:t>
            </a:r>
            <a:r>
              <a:rPr lang="vi-VN" sz="1800" b="0" i="0" dirty="0">
                <a:solidFill>
                  <a:srgbClr val="1B1B1B"/>
                </a:solidFill>
                <a:effectLst/>
                <a:latin typeface="+mn-lt"/>
              </a:rPr>
              <a:t>/</a:t>
            </a:r>
            <a:r>
              <a:rPr lang="vi-VN" sz="1800" b="0" i="0" dirty="0" err="1">
                <a:solidFill>
                  <a:srgbClr val="1B1B1B"/>
                </a:solidFill>
                <a:effectLst/>
                <a:latin typeface="+mn-lt"/>
              </a:rPr>
              <a:t>play</a:t>
            </a:r>
            <a:r>
              <a:rPr lang="vi-VN" sz="1800" b="0" i="0" dirty="0">
                <a:solidFill>
                  <a:srgbClr val="1B1B1B"/>
                </a:solidFill>
                <a:effectLst/>
                <a:latin typeface="+mn-lt"/>
              </a:rPr>
              <a:t> </a:t>
            </a:r>
            <a:r>
              <a:rPr lang="vi-VN" sz="1800" b="0" i="0" dirty="0" err="1">
                <a:solidFill>
                  <a:srgbClr val="1B1B1B"/>
                </a:solidFill>
                <a:effectLst/>
                <a:latin typeface="+mn-lt"/>
              </a:rPr>
              <a:t>store</a:t>
            </a:r>
            <a:r>
              <a:rPr lang="vi-VN" sz="1800" b="0" i="0" dirty="0">
                <a:solidFill>
                  <a:srgbClr val="1B1B1B"/>
                </a:solidFill>
                <a:effectLst/>
                <a:latin typeface="+mn-lt"/>
              </a:rPr>
              <a:t>. Bạn có thể dễ dàng cài đặt phân đoạn hoạt động trong ứng dụng dựa trên yêu cầu thiết bị hoặc người dùng đang sử dụng nó.</a:t>
            </a:r>
          </a:p>
        </p:txBody>
      </p:sp>
      <p:pic>
        <p:nvPicPr>
          <p:cNvPr id="6" name="Picture 5">
            <a:extLst>
              <a:ext uri="{FF2B5EF4-FFF2-40B4-BE49-F238E27FC236}">
                <a16:creationId xmlns:a16="http://schemas.microsoft.com/office/drawing/2014/main" id="{E80BDB92-4BD6-47BE-A008-A6E8FF617142}"/>
              </a:ext>
            </a:extLst>
          </p:cNvPr>
          <p:cNvPicPr>
            <a:picLocks noChangeAspect="1"/>
          </p:cNvPicPr>
          <p:nvPr/>
        </p:nvPicPr>
        <p:blipFill>
          <a:blip r:embed="rId3"/>
          <a:stretch>
            <a:fillRect/>
          </a:stretch>
        </p:blipFill>
        <p:spPr>
          <a:xfrm>
            <a:off x="1849108" y="2252648"/>
            <a:ext cx="4801074" cy="2508148"/>
          </a:xfrm>
          <a:prstGeom prst="rect">
            <a:avLst/>
          </a:prstGeom>
        </p:spPr>
      </p:pic>
    </p:spTree>
    <p:extLst>
      <p:ext uri="{BB962C8B-B14F-4D97-AF65-F5344CB8AC3E}">
        <p14:creationId xmlns:p14="http://schemas.microsoft.com/office/powerpoint/2010/main" val="4175451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DEBC5C-0356-74DB-C9F6-3F290C6E29FB}"/>
              </a:ext>
            </a:extLst>
          </p:cNvPr>
          <p:cNvSpPr txBox="1"/>
          <p:nvPr/>
        </p:nvSpPr>
        <p:spPr>
          <a:xfrm>
            <a:off x="1065655" y="144378"/>
            <a:ext cx="3204723" cy="630942"/>
          </a:xfrm>
          <a:prstGeom prst="rect">
            <a:avLst/>
          </a:prstGeom>
          <a:noFill/>
        </p:spPr>
        <p:txBody>
          <a:bodyPr wrap="none" rtlCol="0">
            <a:spAutoFit/>
          </a:bodyPr>
          <a:lstStyle/>
          <a:p>
            <a:r>
              <a:rPr lang="vi-VN" sz="3500" b="1" dirty="0">
                <a:solidFill>
                  <a:schemeClr val="accent1">
                    <a:lumMod val="50000"/>
                  </a:schemeClr>
                </a:solidFill>
              </a:rPr>
              <a:t>3. Chức năng:</a:t>
            </a:r>
          </a:p>
        </p:txBody>
      </p:sp>
      <p:sp>
        <p:nvSpPr>
          <p:cNvPr id="2" name="TextBox 1">
            <a:extLst>
              <a:ext uri="{FF2B5EF4-FFF2-40B4-BE49-F238E27FC236}">
                <a16:creationId xmlns:a16="http://schemas.microsoft.com/office/drawing/2014/main" id="{6B23FB1A-2A3D-8CCB-CD42-33E965F1C52A}"/>
              </a:ext>
            </a:extLst>
          </p:cNvPr>
          <p:cNvSpPr txBox="1"/>
          <p:nvPr/>
        </p:nvSpPr>
        <p:spPr>
          <a:xfrm>
            <a:off x="1065654" y="775320"/>
            <a:ext cx="6763423" cy="1754326"/>
          </a:xfrm>
          <a:prstGeom prst="rect">
            <a:avLst/>
          </a:prstGeom>
          <a:noFill/>
        </p:spPr>
        <p:txBody>
          <a:bodyPr wrap="square" rtlCol="0">
            <a:spAutoFit/>
          </a:bodyPr>
          <a:lstStyle/>
          <a:p>
            <a:pPr algn="just"/>
            <a:r>
              <a:rPr lang="vi-VN" sz="1800" b="1" i="0" dirty="0">
                <a:solidFill>
                  <a:srgbClr val="000000"/>
                </a:solidFill>
                <a:effectLst/>
                <a:latin typeface="+mn-lt"/>
              </a:rPr>
              <a:t>Phát triển ứng dụng di động </a:t>
            </a:r>
          </a:p>
          <a:p>
            <a:pPr algn="just"/>
            <a:r>
              <a:rPr lang="vi-VN" sz="1800" b="0" i="0" u="none" strike="noStrike" dirty="0">
                <a:solidFill>
                  <a:srgbClr val="000000"/>
                </a:solidFill>
                <a:effectLst/>
                <a:latin typeface="+mn-lt"/>
              </a:rPr>
              <a:t>Với cơ sở dữ liệu khổng lồ, </a:t>
            </a:r>
            <a:r>
              <a:rPr lang="vi-VN" sz="1800" b="0" i="0" u="none" strike="noStrike" dirty="0" err="1">
                <a:solidFill>
                  <a:srgbClr val="000000"/>
                </a:solidFill>
                <a:effectLst/>
                <a:latin typeface="+mn-lt"/>
              </a:rPr>
              <a:t>Firebase</a:t>
            </a:r>
            <a:r>
              <a:rPr lang="vi-VN" sz="1800" b="0" i="0" u="none" strike="noStrike" dirty="0">
                <a:solidFill>
                  <a:srgbClr val="000000"/>
                </a:solidFill>
                <a:effectLst/>
                <a:latin typeface="+mn-lt"/>
              </a:rPr>
              <a:t> giúp lập trình viên phát triển ứng dụng di động một cách nhanh chóng và giúp giảm thiểu chi phí. Song </a:t>
            </a:r>
            <a:r>
              <a:rPr lang="vi-VN" sz="1800" b="0" i="0" u="none" strike="noStrike" dirty="0" err="1">
                <a:solidFill>
                  <a:srgbClr val="000000"/>
                </a:solidFill>
                <a:effectLst/>
                <a:latin typeface="+mn-lt"/>
              </a:rPr>
              <a:t>song</a:t>
            </a:r>
            <a:r>
              <a:rPr lang="vi-VN" sz="1800" b="0" i="0" u="none" strike="noStrike" dirty="0">
                <a:solidFill>
                  <a:srgbClr val="000000"/>
                </a:solidFill>
                <a:effectLst/>
                <a:latin typeface="+mn-lt"/>
              </a:rPr>
              <a:t> đó, </a:t>
            </a:r>
            <a:r>
              <a:rPr lang="vi-VN" sz="1800" b="0" i="0" u="none" strike="noStrike" dirty="0" err="1">
                <a:solidFill>
                  <a:srgbClr val="000000"/>
                </a:solidFill>
                <a:effectLst/>
                <a:latin typeface="+mn-lt"/>
              </a:rPr>
              <a:t>Firebase</a:t>
            </a:r>
            <a:r>
              <a:rPr lang="vi-VN" sz="1800" b="0" i="0" u="none" strike="noStrike" dirty="0">
                <a:solidFill>
                  <a:srgbClr val="000000"/>
                </a:solidFill>
                <a:effectLst/>
                <a:latin typeface="+mn-lt"/>
              </a:rPr>
              <a:t> cho phép phát triển ứng dụng trên cả nền tảng </a:t>
            </a:r>
            <a:r>
              <a:rPr lang="vi-VN" sz="1800" b="0" i="0" u="none" strike="noStrike" dirty="0" err="1">
                <a:solidFill>
                  <a:srgbClr val="000000"/>
                </a:solidFill>
                <a:effectLst/>
                <a:latin typeface="+mn-lt"/>
              </a:rPr>
              <a:t>iOS</a:t>
            </a:r>
            <a:r>
              <a:rPr lang="vi-VN" sz="1800" b="0" i="0" u="none" strike="noStrike" dirty="0">
                <a:solidFill>
                  <a:srgbClr val="000000"/>
                </a:solidFill>
                <a:effectLst/>
                <a:latin typeface="+mn-lt"/>
              </a:rPr>
              <a:t> và </a:t>
            </a:r>
            <a:r>
              <a:rPr lang="vi-VN" sz="1800" b="0" i="0" u="none" strike="noStrike" dirty="0" err="1">
                <a:solidFill>
                  <a:srgbClr val="000000"/>
                </a:solidFill>
                <a:effectLst/>
                <a:latin typeface="+mn-lt"/>
              </a:rPr>
              <a:t>Android</a:t>
            </a:r>
            <a:r>
              <a:rPr lang="vi-VN" sz="1800" b="0" i="0" u="none" strike="noStrike" dirty="0">
                <a:solidFill>
                  <a:srgbClr val="000000"/>
                </a:solidFill>
                <a:effectLst/>
                <a:latin typeface="+mn-lt"/>
              </a:rPr>
              <a:t> nên có thể đáp ứng mọi yêu cầu về hệ điều hành</a:t>
            </a:r>
            <a:endParaRPr lang="vi-VN" sz="1800" b="0" i="0" dirty="0">
              <a:solidFill>
                <a:srgbClr val="000000"/>
              </a:solidFill>
              <a:effectLst/>
              <a:latin typeface="+mn-lt"/>
            </a:endParaRPr>
          </a:p>
        </p:txBody>
      </p:sp>
      <p:sp>
        <p:nvSpPr>
          <p:cNvPr id="3" name="TextBox 2">
            <a:extLst>
              <a:ext uri="{FF2B5EF4-FFF2-40B4-BE49-F238E27FC236}">
                <a16:creationId xmlns:a16="http://schemas.microsoft.com/office/drawing/2014/main" id="{37E2B58E-75F2-200C-B54E-114962221202}"/>
              </a:ext>
            </a:extLst>
          </p:cNvPr>
          <p:cNvSpPr txBox="1"/>
          <p:nvPr/>
        </p:nvSpPr>
        <p:spPr>
          <a:xfrm>
            <a:off x="1065653" y="2682679"/>
            <a:ext cx="6763423" cy="1477328"/>
          </a:xfrm>
          <a:prstGeom prst="rect">
            <a:avLst/>
          </a:prstGeom>
          <a:noFill/>
        </p:spPr>
        <p:txBody>
          <a:bodyPr wrap="square" rtlCol="0">
            <a:spAutoFit/>
          </a:bodyPr>
          <a:lstStyle/>
          <a:p>
            <a:pPr algn="just"/>
            <a:r>
              <a:rPr lang="vi-VN" sz="1800" b="1" i="0" dirty="0">
                <a:solidFill>
                  <a:srgbClr val="000000"/>
                </a:solidFill>
                <a:effectLst/>
                <a:latin typeface="+mn-lt"/>
              </a:rPr>
              <a:t>Phát triển ứng dụng </a:t>
            </a:r>
            <a:r>
              <a:rPr lang="vi-VN" sz="1800" b="1" i="0" dirty="0" err="1">
                <a:solidFill>
                  <a:srgbClr val="000000"/>
                </a:solidFill>
                <a:effectLst/>
                <a:latin typeface="+mn-lt"/>
              </a:rPr>
              <a:t>web</a:t>
            </a:r>
            <a:endParaRPr lang="vi-VN" sz="1800" b="1" i="0" dirty="0">
              <a:solidFill>
                <a:srgbClr val="000000"/>
              </a:solidFill>
              <a:effectLst/>
              <a:latin typeface="+mn-lt"/>
            </a:endParaRPr>
          </a:p>
          <a:p>
            <a:pPr algn="just"/>
            <a:r>
              <a:rPr lang="vi-VN" sz="1800" b="0" i="0" u="none" strike="noStrike" dirty="0">
                <a:solidFill>
                  <a:srgbClr val="000000"/>
                </a:solidFill>
                <a:effectLst/>
                <a:latin typeface="+mn-lt"/>
              </a:rPr>
              <a:t>Ngoài việc hỗ trợ phát triển ứng dụng di động, </a:t>
            </a:r>
            <a:r>
              <a:rPr lang="vi-VN" sz="1800" b="0" i="0" u="none" strike="noStrike" dirty="0" err="1">
                <a:solidFill>
                  <a:srgbClr val="000000"/>
                </a:solidFill>
                <a:effectLst/>
                <a:latin typeface="+mn-lt"/>
              </a:rPr>
              <a:t>Firebase</a:t>
            </a:r>
            <a:r>
              <a:rPr lang="vi-VN" sz="1800" b="0" i="0" u="none" strike="noStrike" dirty="0">
                <a:solidFill>
                  <a:srgbClr val="000000"/>
                </a:solidFill>
                <a:effectLst/>
                <a:latin typeface="+mn-lt"/>
              </a:rPr>
              <a:t> còn giúp xây dựng ứng dụng </a:t>
            </a:r>
            <a:r>
              <a:rPr lang="vi-VN" sz="1800" b="0" i="0" u="none" strike="noStrike" dirty="0" err="1">
                <a:solidFill>
                  <a:srgbClr val="000000"/>
                </a:solidFill>
                <a:effectLst/>
                <a:latin typeface="+mn-lt"/>
              </a:rPr>
              <a:t>website</a:t>
            </a:r>
            <a:r>
              <a:rPr lang="vi-VN" sz="1800" b="0" i="0" u="none" strike="noStrike" dirty="0">
                <a:solidFill>
                  <a:srgbClr val="000000"/>
                </a:solidFill>
                <a:effectLst/>
                <a:latin typeface="+mn-lt"/>
              </a:rPr>
              <a:t>. Các API đơn giản và hữu dụng giúp bạn có thể xây dựng ứng dụng mà không cần </a:t>
            </a:r>
            <a:r>
              <a:rPr lang="vi-VN" sz="1800" b="0" i="0" u="none" strike="noStrike" dirty="0" err="1">
                <a:solidFill>
                  <a:srgbClr val="000000"/>
                </a:solidFill>
                <a:effectLst/>
                <a:latin typeface="+mn-lt"/>
              </a:rPr>
              <a:t>backend</a:t>
            </a:r>
            <a:r>
              <a:rPr lang="vi-VN" sz="1800" b="0" i="0" u="none" strike="noStrike" dirty="0">
                <a:solidFill>
                  <a:srgbClr val="000000"/>
                </a:solidFill>
                <a:effectLst/>
                <a:latin typeface="+mn-lt"/>
              </a:rPr>
              <a:t> và </a:t>
            </a:r>
            <a:r>
              <a:rPr lang="vi-VN" sz="1800" b="0" i="0" u="none" strike="noStrike" dirty="0" err="1">
                <a:solidFill>
                  <a:srgbClr val="000000"/>
                </a:solidFill>
                <a:effectLst/>
                <a:latin typeface="+mn-lt"/>
              </a:rPr>
              <a:t>server</a:t>
            </a:r>
            <a:r>
              <a:rPr lang="vi-VN" sz="1800" b="0" i="0" u="none" strike="noStrike" dirty="0">
                <a:solidFill>
                  <a:srgbClr val="000000"/>
                </a:solidFill>
                <a:effectLst/>
                <a:latin typeface="+mn-lt"/>
              </a:rPr>
              <a:t>.</a:t>
            </a:r>
            <a:endParaRPr lang="vi-VN" sz="1800" b="0" i="0" dirty="0">
              <a:solidFill>
                <a:srgbClr val="000000"/>
              </a:solidFill>
              <a:effectLst/>
              <a:latin typeface="+mn-lt"/>
            </a:endParaRPr>
          </a:p>
        </p:txBody>
      </p:sp>
    </p:spTree>
    <p:extLst>
      <p:ext uri="{BB962C8B-B14F-4D97-AF65-F5344CB8AC3E}">
        <p14:creationId xmlns:p14="http://schemas.microsoft.com/office/powerpoint/2010/main" val="30710817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DEBC5C-0356-74DB-C9F6-3F290C6E29FB}"/>
              </a:ext>
            </a:extLst>
          </p:cNvPr>
          <p:cNvSpPr txBox="1"/>
          <p:nvPr/>
        </p:nvSpPr>
        <p:spPr>
          <a:xfrm>
            <a:off x="1065655" y="144378"/>
            <a:ext cx="3204723" cy="630942"/>
          </a:xfrm>
          <a:prstGeom prst="rect">
            <a:avLst/>
          </a:prstGeom>
          <a:noFill/>
        </p:spPr>
        <p:txBody>
          <a:bodyPr wrap="none" rtlCol="0">
            <a:spAutoFit/>
          </a:bodyPr>
          <a:lstStyle/>
          <a:p>
            <a:r>
              <a:rPr lang="vi-VN" sz="3500" b="1" dirty="0">
                <a:solidFill>
                  <a:schemeClr val="accent1">
                    <a:lumMod val="50000"/>
                  </a:schemeClr>
                </a:solidFill>
              </a:rPr>
              <a:t>3. Chức năng:</a:t>
            </a:r>
          </a:p>
        </p:txBody>
      </p:sp>
      <p:sp>
        <p:nvSpPr>
          <p:cNvPr id="2" name="TextBox 1">
            <a:extLst>
              <a:ext uri="{FF2B5EF4-FFF2-40B4-BE49-F238E27FC236}">
                <a16:creationId xmlns:a16="http://schemas.microsoft.com/office/drawing/2014/main" id="{6B23FB1A-2A3D-8CCB-CD42-33E965F1C52A}"/>
              </a:ext>
            </a:extLst>
          </p:cNvPr>
          <p:cNvSpPr txBox="1"/>
          <p:nvPr/>
        </p:nvSpPr>
        <p:spPr>
          <a:xfrm>
            <a:off x="1065654" y="775320"/>
            <a:ext cx="6763423" cy="1477328"/>
          </a:xfrm>
          <a:prstGeom prst="rect">
            <a:avLst/>
          </a:prstGeom>
          <a:noFill/>
        </p:spPr>
        <p:txBody>
          <a:bodyPr wrap="square" rtlCol="0">
            <a:spAutoFit/>
          </a:bodyPr>
          <a:lstStyle/>
          <a:p>
            <a:pPr algn="just"/>
            <a:r>
              <a:rPr lang="vi-VN" sz="1800" b="1" i="0" dirty="0">
                <a:solidFill>
                  <a:srgbClr val="000000"/>
                </a:solidFill>
                <a:effectLst/>
                <a:latin typeface="+mn-lt"/>
              </a:rPr>
              <a:t>Lưu trữ và đồng bộ dữ liệu </a:t>
            </a:r>
          </a:p>
          <a:p>
            <a:pPr algn="just"/>
            <a:r>
              <a:rPr lang="vi-VN" sz="1800" b="0" i="0" u="none" strike="noStrike" dirty="0" err="1">
                <a:solidFill>
                  <a:srgbClr val="000000"/>
                </a:solidFill>
                <a:effectLst/>
                <a:latin typeface="+mn-lt"/>
              </a:rPr>
              <a:t>Firebase</a:t>
            </a:r>
            <a:r>
              <a:rPr lang="vi-VN" sz="1800" b="0" i="0" u="none" strike="noStrike" dirty="0">
                <a:solidFill>
                  <a:srgbClr val="000000"/>
                </a:solidFill>
                <a:effectLst/>
                <a:latin typeface="+mn-lt"/>
              </a:rPr>
              <a:t> thường xuyên sao lưu dữ liệu nhằm đảo bảo tính sẵn có của dữ liệu. Bên cạnh đó, chức năng này của </a:t>
            </a:r>
            <a:r>
              <a:rPr lang="vi-VN" sz="1800" b="0" i="0" u="none" strike="noStrike" dirty="0" err="1">
                <a:solidFill>
                  <a:srgbClr val="000000"/>
                </a:solidFill>
                <a:effectLst/>
                <a:latin typeface="+mn-lt"/>
              </a:rPr>
              <a:t>Firebase</a:t>
            </a:r>
            <a:r>
              <a:rPr lang="vi-VN" sz="1800" b="0" i="0" u="none" strike="noStrike" dirty="0">
                <a:solidFill>
                  <a:srgbClr val="000000"/>
                </a:solidFill>
                <a:effectLst/>
                <a:latin typeface="+mn-lt"/>
              </a:rPr>
              <a:t> còn giúp cho mọi thông tin và dữ liệu của người dùng sẽ được bảo mật một cách tốt nhất nếu có trường hợp xấu xảy ra. </a:t>
            </a:r>
            <a:endParaRPr lang="vi-VN" sz="1800" b="0" i="0" dirty="0">
              <a:solidFill>
                <a:srgbClr val="000000"/>
              </a:solidFill>
              <a:effectLst/>
              <a:latin typeface="+mn-lt"/>
            </a:endParaRPr>
          </a:p>
        </p:txBody>
      </p:sp>
      <p:sp>
        <p:nvSpPr>
          <p:cNvPr id="3" name="TextBox 2">
            <a:extLst>
              <a:ext uri="{FF2B5EF4-FFF2-40B4-BE49-F238E27FC236}">
                <a16:creationId xmlns:a16="http://schemas.microsoft.com/office/drawing/2014/main" id="{37E2B58E-75F2-200C-B54E-114962221202}"/>
              </a:ext>
            </a:extLst>
          </p:cNvPr>
          <p:cNvSpPr txBox="1"/>
          <p:nvPr/>
        </p:nvSpPr>
        <p:spPr>
          <a:xfrm>
            <a:off x="1065654" y="2503093"/>
            <a:ext cx="6763423" cy="2031325"/>
          </a:xfrm>
          <a:prstGeom prst="rect">
            <a:avLst/>
          </a:prstGeom>
          <a:noFill/>
        </p:spPr>
        <p:txBody>
          <a:bodyPr wrap="square" rtlCol="0">
            <a:spAutoFit/>
          </a:bodyPr>
          <a:lstStyle/>
          <a:p>
            <a:pPr algn="l"/>
            <a:r>
              <a:rPr lang="vi-VN" sz="1800" b="1" i="0" dirty="0">
                <a:solidFill>
                  <a:srgbClr val="000000"/>
                </a:solidFill>
                <a:effectLst/>
                <a:latin typeface="+mn-lt"/>
              </a:rPr>
              <a:t>Quản lý đăng nhập</a:t>
            </a:r>
          </a:p>
          <a:p>
            <a:pPr algn="l"/>
            <a:r>
              <a:rPr lang="vi-VN" sz="1800" b="0" i="0" u="none" strike="noStrike" dirty="0" err="1">
                <a:solidFill>
                  <a:srgbClr val="000000"/>
                </a:solidFill>
                <a:effectLst/>
                <a:latin typeface="+mn-lt"/>
              </a:rPr>
              <a:t>Firebase</a:t>
            </a:r>
            <a:r>
              <a:rPr lang="vi-VN" sz="1800" b="0" i="0" u="none" strike="noStrike" dirty="0">
                <a:solidFill>
                  <a:srgbClr val="000000"/>
                </a:solidFill>
                <a:effectLst/>
                <a:latin typeface="+mn-lt"/>
              </a:rPr>
              <a:t> </a:t>
            </a:r>
            <a:r>
              <a:rPr lang="vi-VN" sz="1800" b="0" i="0" u="none" strike="noStrike" dirty="0" err="1">
                <a:solidFill>
                  <a:srgbClr val="000000"/>
                </a:solidFill>
                <a:effectLst/>
                <a:latin typeface="+mn-lt"/>
              </a:rPr>
              <a:t>Authentication</a:t>
            </a:r>
            <a:r>
              <a:rPr lang="vi-VN" sz="1800" b="0" i="0" u="none" strike="noStrike" dirty="0">
                <a:solidFill>
                  <a:srgbClr val="000000"/>
                </a:solidFill>
                <a:effectLst/>
                <a:latin typeface="+mn-lt"/>
              </a:rPr>
              <a:t> giúp nhà phát triển quản lý người dùng ứng dụng một cách đơn giản và an toàn. Cụ thể, </a:t>
            </a:r>
            <a:r>
              <a:rPr lang="vi-VN" sz="1800" b="0" i="0" u="none" strike="noStrike" dirty="0" err="1">
                <a:solidFill>
                  <a:srgbClr val="000000"/>
                </a:solidFill>
                <a:effectLst/>
                <a:latin typeface="+mn-lt"/>
              </a:rPr>
              <a:t>Firebase</a:t>
            </a:r>
            <a:r>
              <a:rPr lang="vi-VN" sz="1800" b="0" i="0" u="none" strike="noStrike" dirty="0">
                <a:solidFill>
                  <a:srgbClr val="000000"/>
                </a:solidFill>
                <a:effectLst/>
                <a:latin typeface="+mn-lt"/>
              </a:rPr>
              <a:t> cung cấp nhiều phương pháp quản lý đăng nhập thông qua </a:t>
            </a:r>
            <a:r>
              <a:rPr lang="vi-VN" sz="1800" b="0" i="0" u="none" strike="noStrike" dirty="0" err="1">
                <a:solidFill>
                  <a:srgbClr val="000000"/>
                </a:solidFill>
                <a:effectLst/>
                <a:latin typeface="+mn-lt"/>
              </a:rPr>
              <a:t>email</a:t>
            </a:r>
            <a:r>
              <a:rPr lang="vi-VN" sz="1800" b="0" i="0" u="none" strike="noStrike" dirty="0">
                <a:solidFill>
                  <a:srgbClr val="000000"/>
                </a:solidFill>
                <a:effectLst/>
                <a:latin typeface="+mn-lt"/>
              </a:rPr>
              <a:t> với mật khẩu </a:t>
            </a:r>
            <a:r>
              <a:rPr lang="vi-VN" sz="1800" b="0" i="0" u="none" strike="noStrike" dirty="0" err="1">
                <a:solidFill>
                  <a:srgbClr val="000000"/>
                </a:solidFill>
                <a:effectLst/>
                <a:latin typeface="+mn-lt"/>
              </a:rPr>
              <a:t>Google</a:t>
            </a:r>
            <a:r>
              <a:rPr lang="vi-VN" sz="1800" b="0" i="0" u="none" strike="noStrike" dirty="0">
                <a:solidFill>
                  <a:srgbClr val="000000"/>
                </a:solidFill>
                <a:effectLst/>
                <a:latin typeface="+mn-lt"/>
              </a:rPr>
              <a:t> và </a:t>
            </a:r>
            <a:r>
              <a:rPr lang="vi-VN" sz="1800" b="0" i="0" u="none" strike="noStrike" dirty="0" err="1">
                <a:solidFill>
                  <a:srgbClr val="000000"/>
                </a:solidFill>
                <a:effectLst/>
                <a:latin typeface="+mn-lt"/>
              </a:rPr>
              <a:t>Facebook</a:t>
            </a:r>
            <a:r>
              <a:rPr lang="vi-VN" sz="1800" b="0" i="0" u="none" strike="noStrike" dirty="0">
                <a:solidFill>
                  <a:srgbClr val="000000"/>
                </a:solidFill>
                <a:effectLst/>
                <a:latin typeface="+mn-lt"/>
              </a:rPr>
              <a:t>. Việc đăng nhập này vừa đảm bảo xác thực được người dùng, vừa không để lộ thông tin cá nhân.</a:t>
            </a:r>
            <a:endParaRPr lang="vi-VN" sz="1800" b="0" i="0" dirty="0">
              <a:solidFill>
                <a:srgbClr val="000000"/>
              </a:solidFill>
              <a:effectLst/>
              <a:latin typeface="+mn-lt"/>
            </a:endParaRPr>
          </a:p>
        </p:txBody>
      </p:sp>
    </p:spTree>
    <p:extLst>
      <p:ext uri="{BB962C8B-B14F-4D97-AF65-F5344CB8AC3E}">
        <p14:creationId xmlns:p14="http://schemas.microsoft.com/office/powerpoint/2010/main" val="195816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011852" y="2571750"/>
            <a:ext cx="5120296"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700" b="1" dirty="0">
                <a:effectLst>
                  <a:outerShdw blurRad="50800" dist="38100" dir="2700000" algn="tl" rotWithShape="0">
                    <a:prstClr val="black">
                      <a:alpha val="40000"/>
                    </a:prstClr>
                  </a:outerShdw>
                </a:effectLst>
                <a:latin typeface="+mj-lt"/>
              </a:rPr>
              <a:t>Truyền thông với Web Service</a:t>
            </a:r>
            <a:endParaRPr sz="4700" b="1" dirty="0">
              <a:effectLst>
                <a:outerShdw blurRad="50800" dist="38100" dir="2700000" algn="tl" rotWithShape="0">
                  <a:prstClr val="black">
                    <a:alpha val="40000"/>
                  </a:prstClr>
                </a:outerShdw>
              </a:effectLst>
              <a:latin typeface="+mj-lt"/>
            </a:endParaRPr>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DEBC5C-0356-74DB-C9F6-3F290C6E29FB}"/>
              </a:ext>
            </a:extLst>
          </p:cNvPr>
          <p:cNvSpPr txBox="1"/>
          <p:nvPr/>
        </p:nvSpPr>
        <p:spPr>
          <a:xfrm>
            <a:off x="1065655" y="144378"/>
            <a:ext cx="4951997" cy="630942"/>
          </a:xfrm>
          <a:prstGeom prst="rect">
            <a:avLst/>
          </a:prstGeom>
          <a:noFill/>
        </p:spPr>
        <p:txBody>
          <a:bodyPr wrap="none" rtlCol="0">
            <a:spAutoFit/>
          </a:bodyPr>
          <a:lstStyle/>
          <a:p>
            <a:r>
              <a:rPr lang="vi-VN" sz="3500" b="1" dirty="0">
                <a:solidFill>
                  <a:schemeClr val="accent1">
                    <a:lumMod val="50000"/>
                  </a:schemeClr>
                </a:solidFill>
              </a:rPr>
              <a:t>4. Ưu điểm và hạn chế</a:t>
            </a:r>
          </a:p>
        </p:txBody>
      </p:sp>
      <p:sp>
        <p:nvSpPr>
          <p:cNvPr id="7" name="TextBox 6">
            <a:extLst>
              <a:ext uri="{FF2B5EF4-FFF2-40B4-BE49-F238E27FC236}">
                <a16:creationId xmlns:a16="http://schemas.microsoft.com/office/drawing/2014/main" id="{6CA4FFFD-7CC5-D3B7-DBCC-54FA24B43C2E}"/>
              </a:ext>
            </a:extLst>
          </p:cNvPr>
          <p:cNvSpPr txBox="1"/>
          <p:nvPr/>
        </p:nvSpPr>
        <p:spPr>
          <a:xfrm>
            <a:off x="1065655" y="1572482"/>
            <a:ext cx="3656770" cy="2031325"/>
          </a:xfrm>
          <a:prstGeom prst="rect">
            <a:avLst/>
          </a:prstGeom>
          <a:noFill/>
        </p:spPr>
        <p:txBody>
          <a:bodyPr wrap="none" rtlCol="0">
            <a:spAutoFit/>
          </a:bodyPr>
          <a:lstStyle/>
          <a:p>
            <a:r>
              <a:rPr lang="vi-VN" sz="1800" dirty="0"/>
              <a:t>Sử dụng miễn phí và thuận tiện</a:t>
            </a:r>
          </a:p>
          <a:p>
            <a:endParaRPr lang="vi-VN" sz="1800" dirty="0"/>
          </a:p>
          <a:p>
            <a:r>
              <a:rPr lang="vi-VN" sz="1800" dirty="0"/>
              <a:t>Dễ sử dụng và tích hợp</a:t>
            </a:r>
          </a:p>
          <a:p>
            <a:endParaRPr lang="vi-VN" sz="1800" dirty="0"/>
          </a:p>
          <a:p>
            <a:r>
              <a:rPr lang="vi-VN" sz="1800" dirty="0"/>
              <a:t>Đáp ứng nhu cầu của người dùng</a:t>
            </a:r>
          </a:p>
          <a:p>
            <a:endParaRPr lang="vi-VN" sz="1800" dirty="0"/>
          </a:p>
          <a:p>
            <a:r>
              <a:rPr lang="vi-VN" sz="1800" dirty="0"/>
              <a:t>Cập nhật liên tục và đa nền tảng</a:t>
            </a:r>
          </a:p>
        </p:txBody>
      </p:sp>
      <p:sp>
        <p:nvSpPr>
          <p:cNvPr id="9" name="TextBox 8">
            <a:extLst>
              <a:ext uri="{FF2B5EF4-FFF2-40B4-BE49-F238E27FC236}">
                <a16:creationId xmlns:a16="http://schemas.microsoft.com/office/drawing/2014/main" id="{E5AED4F7-1BB6-60D1-12C4-8E1DFBAEA613}"/>
              </a:ext>
            </a:extLst>
          </p:cNvPr>
          <p:cNvSpPr txBox="1"/>
          <p:nvPr/>
        </p:nvSpPr>
        <p:spPr>
          <a:xfrm>
            <a:off x="1065655" y="973846"/>
            <a:ext cx="4572000" cy="400110"/>
          </a:xfrm>
          <a:prstGeom prst="rect">
            <a:avLst/>
          </a:prstGeom>
          <a:noFill/>
        </p:spPr>
        <p:txBody>
          <a:bodyPr wrap="square">
            <a:spAutoFit/>
          </a:bodyPr>
          <a:lstStyle/>
          <a:p>
            <a:r>
              <a:rPr lang="vi-VN" sz="2000" b="1" dirty="0"/>
              <a:t>Ưu điểm:</a:t>
            </a:r>
          </a:p>
        </p:txBody>
      </p:sp>
    </p:spTree>
    <p:extLst>
      <p:ext uri="{BB962C8B-B14F-4D97-AF65-F5344CB8AC3E}">
        <p14:creationId xmlns:p14="http://schemas.microsoft.com/office/powerpoint/2010/main" val="25540537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DEBC5C-0356-74DB-C9F6-3F290C6E29FB}"/>
              </a:ext>
            </a:extLst>
          </p:cNvPr>
          <p:cNvSpPr txBox="1"/>
          <p:nvPr/>
        </p:nvSpPr>
        <p:spPr>
          <a:xfrm>
            <a:off x="1065655" y="144378"/>
            <a:ext cx="4951997" cy="630942"/>
          </a:xfrm>
          <a:prstGeom prst="rect">
            <a:avLst/>
          </a:prstGeom>
          <a:noFill/>
        </p:spPr>
        <p:txBody>
          <a:bodyPr wrap="none" rtlCol="0">
            <a:spAutoFit/>
          </a:bodyPr>
          <a:lstStyle/>
          <a:p>
            <a:r>
              <a:rPr lang="vi-VN" sz="3500" b="1" dirty="0">
                <a:solidFill>
                  <a:schemeClr val="accent1">
                    <a:lumMod val="50000"/>
                  </a:schemeClr>
                </a:solidFill>
              </a:rPr>
              <a:t>4. Ưu điểm và hạn chế</a:t>
            </a:r>
          </a:p>
        </p:txBody>
      </p:sp>
      <p:sp>
        <p:nvSpPr>
          <p:cNvPr id="7" name="TextBox 6">
            <a:extLst>
              <a:ext uri="{FF2B5EF4-FFF2-40B4-BE49-F238E27FC236}">
                <a16:creationId xmlns:a16="http://schemas.microsoft.com/office/drawing/2014/main" id="{6CA4FFFD-7CC5-D3B7-DBCC-54FA24B43C2E}"/>
              </a:ext>
            </a:extLst>
          </p:cNvPr>
          <p:cNvSpPr txBox="1"/>
          <p:nvPr/>
        </p:nvSpPr>
        <p:spPr>
          <a:xfrm>
            <a:off x="1065655" y="1572482"/>
            <a:ext cx="3246402" cy="2308324"/>
          </a:xfrm>
          <a:prstGeom prst="rect">
            <a:avLst/>
          </a:prstGeom>
          <a:noFill/>
        </p:spPr>
        <p:txBody>
          <a:bodyPr wrap="none" rtlCol="0">
            <a:spAutoFit/>
          </a:bodyPr>
          <a:lstStyle/>
          <a:p>
            <a:r>
              <a:rPr lang="vi-VN" sz="1800" dirty="0"/>
              <a:t>Giới hạn về quy mô ứng dụng</a:t>
            </a:r>
          </a:p>
          <a:p>
            <a:endParaRPr lang="vi-VN" sz="1800" dirty="0"/>
          </a:p>
          <a:p>
            <a:r>
              <a:rPr lang="vi-VN" sz="1800" dirty="0"/>
              <a:t>Khả năng tùy chỉnh hạn chế</a:t>
            </a:r>
          </a:p>
          <a:p>
            <a:endParaRPr lang="vi-VN" sz="1800" dirty="0"/>
          </a:p>
          <a:p>
            <a:r>
              <a:rPr lang="vi-VN" sz="1800" dirty="0"/>
              <a:t>Bảo mật còn yếu</a:t>
            </a:r>
          </a:p>
          <a:p>
            <a:endParaRPr lang="vi-VN" sz="1800" dirty="0"/>
          </a:p>
          <a:p>
            <a:r>
              <a:rPr lang="vi-VN" sz="1800" dirty="0"/>
              <a:t>Giá các dịch vụ của </a:t>
            </a:r>
            <a:r>
              <a:rPr lang="vi-VN" sz="1800" dirty="0" err="1"/>
              <a:t>Firebase</a:t>
            </a:r>
            <a:endParaRPr lang="vi-VN" sz="1800" dirty="0"/>
          </a:p>
          <a:p>
            <a:endParaRPr lang="vi-VN" sz="1800" dirty="0"/>
          </a:p>
        </p:txBody>
      </p:sp>
      <p:sp>
        <p:nvSpPr>
          <p:cNvPr id="9" name="TextBox 8">
            <a:extLst>
              <a:ext uri="{FF2B5EF4-FFF2-40B4-BE49-F238E27FC236}">
                <a16:creationId xmlns:a16="http://schemas.microsoft.com/office/drawing/2014/main" id="{E5AED4F7-1BB6-60D1-12C4-8E1DFBAEA613}"/>
              </a:ext>
            </a:extLst>
          </p:cNvPr>
          <p:cNvSpPr txBox="1"/>
          <p:nvPr/>
        </p:nvSpPr>
        <p:spPr>
          <a:xfrm>
            <a:off x="1065655" y="973846"/>
            <a:ext cx="4572000" cy="400110"/>
          </a:xfrm>
          <a:prstGeom prst="rect">
            <a:avLst/>
          </a:prstGeom>
          <a:noFill/>
        </p:spPr>
        <p:txBody>
          <a:bodyPr wrap="square">
            <a:spAutoFit/>
          </a:bodyPr>
          <a:lstStyle/>
          <a:p>
            <a:r>
              <a:rPr lang="vi-VN" sz="2000" b="1" dirty="0"/>
              <a:t>Hạn chế:</a:t>
            </a:r>
          </a:p>
        </p:txBody>
      </p:sp>
    </p:spTree>
    <p:extLst>
      <p:ext uri="{BB962C8B-B14F-4D97-AF65-F5344CB8AC3E}">
        <p14:creationId xmlns:p14="http://schemas.microsoft.com/office/powerpoint/2010/main" val="33547905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DEBC5C-0356-74DB-C9F6-3F290C6E29FB}"/>
              </a:ext>
            </a:extLst>
          </p:cNvPr>
          <p:cNvSpPr txBox="1"/>
          <p:nvPr/>
        </p:nvSpPr>
        <p:spPr>
          <a:xfrm>
            <a:off x="1065655" y="144378"/>
            <a:ext cx="2081019" cy="630942"/>
          </a:xfrm>
          <a:prstGeom prst="rect">
            <a:avLst/>
          </a:prstGeom>
          <a:noFill/>
        </p:spPr>
        <p:txBody>
          <a:bodyPr wrap="none" rtlCol="0">
            <a:spAutoFit/>
          </a:bodyPr>
          <a:lstStyle/>
          <a:p>
            <a:r>
              <a:rPr lang="vi-VN" sz="3500" b="1" dirty="0">
                <a:solidFill>
                  <a:schemeClr val="accent1">
                    <a:lumMod val="50000"/>
                  </a:schemeClr>
                </a:solidFill>
              </a:rPr>
              <a:t>5. </a:t>
            </a:r>
            <a:r>
              <a:rPr lang="vi-VN" sz="3500" b="1" dirty="0" err="1">
                <a:solidFill>
                  <a:schemeClr val="accent1">
                    <a:lumMod val="50000"/>
                  </a:schemeClr>
                </a:solidFill>
              </a:rPr>
              <a:t>Demo</a:t>
            </a:r>
            <a:r>
              <a:rPr lang="vi-VN" sz="3500" b="1" dirty="0">
                <a:solidFill>
                  <a:schemeClr val="accent1">
                    <a:lumMod val="50000"/>
                  </a:schemeClr>
                </a:solidFill>
              </a:rPr>
              <a:t>:</a:t>
            </a:r>
          </a:p>
        </p:txBody>
      </p:sp>
    </p:spTree>
    <p:extLst>
      <p:ext uri="{BB962C8B-B14F-4D97-AF65-F5344CB8AC3E}">
        <p14:creationId xmlns:p14="http://schemas.microsoft.com/office/powerpoint/2010/main" val="30611008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C2678B-EA3C-8F0F-F0FF-600EC35BCE17}"/>
              </a:ext>
            </a:extLst>
          </p:cNvPr>
          <p:cNvSpPr txBox="1"/>
          <p:nvPr/>
        </p:nvSpPr>
        <p:spPr>
          <a:xfrm>
            <a:off x="1538156" y="1971586"/>
            <a:ext cx="6067688" cy="1200329"/>
          </a:xfrm>
          <a:prstGeom prst="rect">
            <a:avLst/>
          </a:prstGeom>
          <a:noFill/>
        </p:spPr>
        <p:txBody>
          <a:bodyPr wrap="none" rtlCol="0">
            <a:spAutoFit/>
          </a:bodyPr>
          <a:lstStyle/>
          <a:p>
            <a:pPr algn="ctr"/>
            <a:r>
              <a:rPr lang="vi-VN" sz="3600" b="1" dirty="0">
                <a:solidFill>
                  <a:schemeClr val="accent1">
                    <a:lumMod val="75000"/>
                  </a:schemeClr>
                </a:solidFill>
                <a:effectLst>
                  <a:outerShdw blurRad="50800" dist="38100" dir="2700000" algn="tl" rotWithShape="0">
                    <a:prstClr val="black">
                      <a:alpha val="40000"/>
                    </a:prstClr>
                  </a:outerShdw>
                </a:effectLst>
              </a:rPr>
              <a:t>CẢM ƠN CÔ VÀ CÁC BẠN </a:t>
            </a:r>
          </a:p>
          <a:p>
            <a:pPr algn="ctr"/>
            <a:r>
              <a:rPr lang="vi-VN" sz="3600" b="1" dirty="0">
                <a:solidFill>
                  <a:schemeClr val="accent1">
                    <a:lumMod val="75000"/>
                  </a:schemeClr>
                </a:solidFill>
                <a:effectLst>
                  <a:outerShdw blurRad="50800" dist="38100" dir="2700000" algn="tl" rotWithShape="0">
                    <a:prstClr val="black">
                      <a:alpha val="40000"/>
                    </a:prstClr>
                  </a:outerShdw>
                </a:effectLst>
              </a:rPr>
              <a:t>ĐÃ CHÚ Ý LẮNG NGHE!</a:t>
            </a:r>
          </a:p>
        </p:txBody>
      </p:sp>
    </p:spTree>
    <p:extLst>
      <p:ext uri="{BB962C8B-B14F-4D97-AF65-F5344CB8AC3E}">
        <p14:creationId xmlns:p14="http://schemas.microsoft.com/office/powerpoint/2010/main" val="4011800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5" name="Google Shape;2225;p41"/>
          <p:cNvSpPr txBox="1">
            <a:spLocks noGrp="1"/>
          </p:cNvSpPr>
          <p:nvPr>
            <p:ph type="subTitle" idx="1"/>
          </p:nvPr>
        </p:nvSpPr>
        <p:spPr>
          <a:xfrm>
            <a:off x="1382279" y="1462189"/>
            <a:ext cx="2411051" cy="6105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400" b="1" dirty="0" err="1"/>
              <a:t>Web</a:t>
            </a:r>
            <a:r>
              <a:rPr lang="vi-VN" sz="2400" b="1" dirty="0"/>
              <a:t> </a:t>
            </a:r>
            <a:r>
              <a:rPr lang="vi-VN" sz="2400" b="1" dirty="0" err="1"/>
              <a:t>Service</a:t>
            </a:r>
            <a:r>
              <a:rPr lang="vi-VN" sz="2400" b="1" dirty="0"/>
              <a:t> là gì?</a:t>
            </a:r>
            <a:endParaRPr sz="1800" b="1" dirty="0"/>
          </a:p>
        </p:txBody>
      </p:sp>
      <p:sp>
        <p:nvSpPr>
          <p:cNvPr id="2233" name="Google Shape;2233;p41"/>
          <p:cNvSpPr txBox="1"/>
          <p:nvPr/>
        </p:nvSpPr>
        <p:spPr>
          <a:xfrm>
            <a:off x="202680" y="1315774"/>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01</a:t>
            </a:r>
            <a:endParaRPr sz="7200" dirty="0">
              <a:solidFill>
                <a:schemeClr val="accent1"/>
              </a:solidFill>
              <a:latin typeface="Fjalla One"/>
              <a:ea typeface="Fjalla One"/>
              <a:cs typeface="Fjalla One"/>
              <a:sym typeface="Fjalla One"/>
            </a:endParaRPr>
          </a:p>
        </p:txBody>
      </p:sp>
      <p:sp>
        <p:nvSpPr>
          <p:cNvPr id="2234" name="Google Shape;2234;p41"/>
          <p:cNvSpPr txBox="1"/>
          <p:nvPr/>
        </p:nvSpPr>
        <p:spPr>
          <a:xfrm>
            <a:off x="1052729" y="2533277"/>
            <a:ext cx="1179600" cy="107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03</a:t>
            </a:r>
            <a:endParaRPr sz="7200" dirty="0">
              <a:solidFill>
                <a:schemeClr val="accent1"/>
              </a:solidFill>
              <a:latin typeface="Fjalla One"/>
              <a:ea typeface="Fjalla One"/>
              <a:cs typeface="Fjalla One"/>
              <a:sym typeface="Fjalla One"/>
            </a:endParaRPr>
          </a:p>
        </p:txBody>
      </p:sp>
      <p:sp>
        <p:nvSpPr>
          <p:cNvPr id="2235" name="Google Shape;2235;p41"/>
          <p:cNvSpPr txBox="1"/>
          <p:nvPr/>
        </p:nvSpPr>
        <p:spPr>
          <a:xfrm>
            <a:off x="4857662" y="2570453"/>
            <a:ext cx="1179600" cy="107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a:solidFill>
                  <a:schemeClr val="accent1"/>
                </a:solidFill>
                <a:latin typeface="Fjalla One"/>
                <a:ea typeface="Fjalla One"/>
                <a:cs typeface="Fjalla One"/>
                <a:sym typeface="Fjalla One"/>
              </a:rPr>
              <a:t>04</a:t>
            </a:r>
            <a:endParaRPr sz="7200">
              <a:solidFill>
                <a:schemeClr val="accent1"/>
              </a:solidFill>
              <a:latin typeface="Fjalla One"/>
              <a:ea typeface="Fjalla One"/>
              <a:cs typeface="Fjalla One"/>
              <a:sym typeface="Fjalla One"/>
            </a:endParaRPr>
          </a:p>
        </p:txBody>
      </p:sp>
      <p:sp>
        <p:nvSpPr>
          <p:cNvPr id="2236" name="Google Shape;2236;p41"/>
          <p:cNvSpPr txBox="1"/>
          <p:nvPr/>
        </p:nvSpPr>
        <p:spPr>
          <a:xfrm>
            <a:off x="3958732" y="1315774"/>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a:solidFill>
                  <a:schemeClr val="accent1"/>
                </a:solidFill>
                <a:latin typeface="Fjalla One"/>
                <a:ea typeface="Fjalla One"/>
                <a:cs typeface="Fjalla One"/>
                <a:sym typeface="Fjalla One"/>
              </a:rPr>
              <a:t>02</a:t>
            </a:r>
            <a:endParaRPr sz="7200">
              <a:solidFill>
                <a:schemeClr val="accent1"/>
              </a:solidFill>
              <a:latin typeface="Fjalla One"/>
              <a:ea typeface="Fjalla One"/>
              <a:cs typeface="Fjalla One"/>
              <a:sym typeface="Fjalla One"/>
            </a:endParaRPr>
          </a:p>
        </p:txBody>
      </p:sp>
      <p:sp>
        <p:nvSpPr>
          <p:cNvPr id="18" name="Google Shape;2225;p41">
            <a:extLst>
              <a:ext uri="{FF2B5EF4-FFF2-40B4-BE49-F238E27FC236}">
                <a16:creationId xmlns:a16="http://schemas.microsoft.com/office/drawing/2014/main" id="{F781675D-6D21-2A45-FC47-803BF65FA82D}"/>
              </a:ext>
            </a:extLst>
          </p:cNvPr>
          <p:cNvSpPr txBox="1">
            <a:spLocks/>
          </p:cNvSpPr>
          <p:nvPr/>
        </p:nvSpPr>
        <p:spPr>
          <a:xfrm>
            <a:off x="5138331" y="1462188"/>
            <a:ext cx="2878137" cy="6105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vi-VN" sz="2400" b="1" dirty="0"/>
              <a:t>Những thành phần</a:t>
            </a:r>
            <a:endParaRPr lang="vi-VN" sz="1800" b="1" dirty="0"/>
          </a:p>
        </p:txBody>
      </p:sp>
      <p:sp>
        <p:nvSpPr>
          <p:cNvPr id="19" name="Google Shape;2225;p41">
            <a:extLst>
              <a:ext uri="{FF2B5EF4-FFF2-40B4-BE49-F238E27FC236}">
                <a16:creationId xmlns:a16="http://schemas.microsoft.com/office/drawing/2014/main" id="{3DCC2AA4-D0BB-0AF6-977C-196B217378D9}"/>
              </a:ext>
            </a:extLst>
          </p:cNvPr>
          <p:cNvSpPr txBox="1">
            <a:spLocks/>
          </p:cNvSpPr>
          <p:nvPr/>
        </p:nvSpPr>
        <p:spPr>
          <a:xfrm>
            <a:off x="2232329" y="2672185"/>
            <a:ext cx="2411050" cy="6105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vi-VN" sz="2400" b="1" dirty="0"/>
              <a:t>Cách hoạt động</a:t>
            </a:r>
            <a:endParaRPr lang="vi-VN" sz="1800" b="1" dirty="0"/>
          </a:p>
        </p:txBody>
      </p:sp>
      <p:sp>
        <p:nvSpPr>
          <p:cNvPr id="20" name="Google Shape;2225;p41">
            <a:extLst>
              <a:ext uri="{FF2B5EF4-FFF2-40B4-BE49-F238E27FC236}">
                <a16:creationId xmlns:a16="http://schemas.microsoft.com/office/drawing/2014/main" id="{1DAF99CD-D65D-66EC-6B43-7799199CDB69}"/>
              </a:ext>
            </a:extLst>
          </p:cNvPr>
          <p:cNvSpPr txBox="1">
            <a:spLocks/>
          </p:cNvSpPr>
          <p:nvPr/>
        </p:nvSpPr>
        <p:spPr>
          <a:xfrm>
            <a:off x="6037261" y="2707864"/>
            <a:ext cx="2680477" cy="6105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vi-VN" sz="2400" b="1" dirty="0"/>
              <a:t>Ưu điểm và hạn chế</a:t>
            </a:r>
            <a:endParaRPr lang="vi-VN" sz="1800" b="1" dirty="0"/>
          </a:p>
        </p:txBody>
      </p:sp>
      <p:sp>
        <p:nvSpPr>
          <p:cNvPr id="21" name="Google Shape;2235;p41">
            <a:extLst>
              <a:ext uri="{FF2B5EF4-FFF2-40B4-BE49-F238E27FC236}">
                <a16:creationId xmlns:a16="http://schemas.microsoft.com/office/drawing/2014/main" id="{FA1603BD-88A5-CC17-FF6F-270E0B842DB4}"/>
              </a:ext>
            </a:extLst>
          </p:cNvPr>
          <p:cNvSpPr txBox="1"/>
          <p:nvPr/>
        </p:nvSpPr>
        <p:spPr>
          <a:xfrm>
            <a:off x="202680" y="3746580"/>
            <a:ext cx="1179600" cy="107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a:t>
            </a:r>
            <a:r>
              <a:rPr lang="vi-VN" sz="7200" dirty="0">
                <a:solidFill>
                  <a:schemeClr val="accent1"/>
                </a:solidFill>
                <a:latin typeface="Fjalla One"/>
                <a:ea typeface="Fjalla One"/>
                <a:cs typeface="Fjalla One"/>
                <a:sym typeface="Fjalla One"/>
              </a:rPr>
              <a:t>5</a:t>
            </a:r>
            <a:endParaRPr sz="7200" dirty="0">
              <a:solidFill>
                <a:schemeClr val="accent1"/>
              </a:solidFill>
              <a:latin typeface="Fjalla One"/>
              <a:ea typeface="Fjalla One"/>
              <a:cs typeface="Fjalla One"/>
              <a:sym typeface="Fjalla One"/>
            </a:endParaRPr>
          </a:p>
        </p:txBody>
      </p:sp>
      <p:sp>
        <p:nvSpPr>
          <p:cNvPr id="22" name="Google Shape;2225;p41">
            <a:extLst>
              <a:ext uri="{FF2B5EF4-FFF2-40B4-BE49-F238E27FC236}">
                <a16:creationId xmlns:a16="http://schemas.microsoft.com/office/drawing/2014/main" id="{C58368E8-01D4-D590-7544-FA14A9790A01}"/>
              </a:ext>
            </a:extLst>
          </p:cNvPr>
          <p:cNvSpPr txBox="1">
            <a:spLocks/>
          </p:cNvSpPr>
          <p:nvPr/>
        </p:nvSpPr>
        <p:spPr>
          <a:xfrm>
            <a:off x="1382279" y="3883991"/>
            <a:ext cx="2680477" cy="6105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vi-VN" sz="2400" b="1" dirty="0" err="1"/>
              <a:t>Demo</a:t>
            </a:r>
            <a:endParaRPr lang="vi-VN" sz="1800"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DEBC5C-0356-74DB-C9F6-3F290C6E29FB}"/>
              </a:ext>
            </a:extLst>
          </p:cNvPr>
          <p:cNvSpPr txBox="1"/>
          <p:nvPr/>
        </p:nvSpPr>
        <p:spPr>
          <a:xfrm>
            <a:off x="1065655" y="144378"/>
            <a:ext cx="4655442" cy="630942"/>
          </a:xfrm>
          <a:prstGeom prst="rect">
            <a:avLst/>
          </a:prstGeom>
          <a:noFill/>
        </p:spPr>
        <p:txBody>
          <a:bodyPr wrap="none" rtlCol="0">
            <a:spAutoFit/>
          </a:bodyPr>
          <a:lstStyle/>
          <a:p>
            <a:r>
              <a:rPr lang="vi-VN" sz="3500" b="1" dirty="0">
                <a:solidFill>
                  <a:schemeClr val="accent1">
                    <a:lumMod val="50000"/>
                  </a:schemeClr>
                </a:solidFill>
              </a:rPr>
              <a:t>1. </a:t>
            </a:r>
            <a:r>
              <a:rPr lang="vi-VN" sz="3500" b="1" dirty="0" err="1">
                <a:solidFill>
                  <a:schemeClr val="accent1">
                    <a:lumMod val="50000"/>
                  </a:schemeClr>
                </a:solidFill>
              </a:rPr>
              <a:t>Web</a:t>
            </a:r>
            <a:r>
              <a:rPr lang="vi-VN" sz="3500" b="1" dirty="0">
                <a:solidFill>
                  <a:schemeClr val="accent1">
                    <a:lumMod val="50000"/>
                  </a:schemeClr>
                </a:solidFill>
              </a:rPr>
              <a:t> </a:t>
            </a:r>
            <a:r>
              <a:rPr lang="vi-VN" sz="3500" b="1" dirty="0" err="1">
                <a:solidFill>
                  <a:schemeClr val="accent1">
                    <a:lumMod val="50000"/>
                  </a:schemeClr>
                </a:solidFill>
              </a:rPr>
              <a:t>Service</a:t>
            </a:r>
            <a:r>
              <a:rPr lang="vi-VN" sz="3500" b="1" dirty="0">
                <a:solidFill>
                  <a:schemeClr val="accent1">
                    <a:lumMod val="50000"/>
                  </a:schemeClr>
                </a:solidFill>
              </a:rPr>
              <a:t> là gì?</a:t>
            </a:r>
          </a:p>
        </p:txBody>
      </p:sp>
      <p:sp>
        <p:nvSpPr>
          <p:cNvPr id="5" name="TextBox 4">
            <a:extLst>
              <a:ext uri="{FF2B5EF4-FFF2-40B4-BE49-F238E27FC236}">
                <a16:creationId xmlns:a16="http://schemas.microsoft.com/office/drawing/2014/main" id="{D4D70C5C-0DB2-81A6-533A-3794FA2C75FE}"/>
              </a:ext>
            </a:extLst>
          </p:cNvPr>
          <p:cNvSpPr txBox="1"/>
          <p:nvPr/>
        </p:nvSpPr>
        <p:spPr>
          <a:xfrm>
            <a:off x="941901" y="787494"/>
            <a:ext cx="7136444" cy="1256306"/>
          </a:xfrm>
          <a:prstGeom prst="rect">
            <a:avLst/>
          </a:prstGeom>
          <a:noFill/>
        </p:spPr>
        <p:txBody>
          <a:bodyPr wrap="square" rtlCol="0">
            <a:spAutoFit/>
          </a:bodyPr>
          <a:lstStyle/>
          <a:p>
            <a:pPr lvl="0" algn="just">
              <a:lnSpc>
                <a:spcPct val="107000"/>
              </a:lnSpc>
              <a:spcAft>
                <a:spcPts val="500"/>
              </a:spcAft>
            </a:pPr>
            <a:r>
              <a:rPr lang="en-US" sz="1800" b="1" dirty="0"/>
              <a:t>Web Service </a:t>
            </a:r>
            <a:r>
              <a:rPr lang="en-US" sz="1800" dirty="0" err="1"/>
              <a:t>là</a:t>
            </a:r>
            <a:r>
              <a:rPr lang="en-US" sz="1800" dirty="0"/>
              <a:t> </a:t>
            </a:r>
            <a:r>
              <a:rPr lang="en-US" sz="1800" dirty="0" err="1"/>
              <a:t>tập</a:t>
            </a:r>
            <a:r>
              <a:rPr lang="en-US" sz="1800" dirty="0"/>
              <a:t> </a:t>
            </a:r>
            <a:r>
              <a:rPr lang="en-US" sz="1800" dirty="0" err="1"/>
              <a:t>hợp</a:t>
            </a:r>
            <a:r>
              <a:rPr lang="en-US" sz="1800" dirty="0"/>
              <a:t> </a:t>
            </a:r>
            <a:r>
              <a:rPr lang="en-US" sz="1800" dirty="0" err="1"/>
              <a:t>các</a:t>
            </a:r>
            <a:r>
              <a:rPr lang="en-US" sz="1800" dirty="0"/>
              <a:t> </a:t>
            </a:r>
            <a:r>
              <a:rPr lang="en-US" sz="1800" dirty="0" err="1"/>
              <a:t>giao</a:t>
            </a:r>
            <a:r>
              <a:rPr lang="en-US" sz="1800" dirty="0"/>
              <a:t> </a:t>
            </a:r>
            <a:r>
              <a:rPr lang="en-US" sz="1800" dirty="0" err="1"/>
              <a:t>thức</a:t>
            </a:r>
            <a:r>
              <a:rPr lang="en-US" sz="1800" dirty="0"/>
              <a:t> </a:t>
            </a:r>
            <a:r>
              <a:rPr lang="en-US" sz="1800" dirty="0" err="1"/>
              <a:t>và</a:t>
            </a:r>
            <a:r>
              <a:rPr lang="en-US" sz="1800" dirty="0"/>
              <a:t> </a:t>
            </a:r>
            <a:r>
              <a:rPr lang="en-US" sz="1800" dirty="0" err="1"/>
              <a:t>tiêu</a:t>
            </a:r>
            <a:r>
              <a:rPr lang="en-US" sz="1800" dirty="0"/>
              <a:t> </a:t>
            </a:r>
            <a:r>
              <a:rPr lang="en-US" sz="1800" dirty="0" err="1"/>
              <a:t>chuẩn</a:t>
            </a:r>
            <a:r>
              <a:rPr lang="en-US" sz="1800" dirty="0"/>
              <a:t> </a:t>
            </a:r>
            <a:r>
              <a:rPr lang="en-US" sz="1800" dirty="0" err="1"/>
              <a:t>mở</a:t>
            </a:r>
            <a:r>
              <a:rPr lang="en-US" sz="1800" dirty="0"/>
              <a:t> </a:t>
            </a:r>
            <a:r>
              <a:rPr lang="en-US" sz="1800" dirty="0" err="1"/>
              <a:t>được</a:t>
            </a:r>
            <a:r>
              <a:rPr lang="en-US" sz="1800" dirty="0"/>
              <a:t> </a:t>
            </a:r>
            <a:r>
              <a:rPr lang="en-US" sz="1800" dirty="0" err="1"/>
              <a:t>sử</a:t>
            </a:r>
            <a:r>
              <a:rPr lang="en-US" sz="1800" dirty="0"/>
              <a:t> </a:t>
            </a:r>
            <a:r>
              <a:rPr lang="en-US" sz="1800" dirty="0" err="1"/>
              <a:t>dụng</a:t>
            </a:r>
            <a:r>
              <a:rPr lang="en-US" sz="1800" dirty="0"/>
              <a:t> </a:t>
            </a:r>
            <a:r>
              <a:rPr lang="en-US" sz="1800" dirty="0" err="1"/>
              <a:t>để</a:t>
            </a:r>
            <a:r>
              <a:rPr lang="en-US" sz="1800" dirty="0"/>
              <a:t> </a:t>
            </a:r>
            <a:r>
              <a:rPr lang="en-US" sz="1800" dirty="0" err="1"/>
              <a:t>trao</a:t>
            </a:r>
            <a:r>
              <a:rPr lang="en-US" sz="1800" dirty="0"/>
              <a:t> </a:t>
            </a:r>
            <a:r>
              <a:rPr lang="en-US" sz="1800" dirty="0" err="1"/>
              <a:t>đổi</a:t>
            </a:r>
            <a:r>
              <a:rPr lang="en-US" sz="1800" dirty="0"/>
              <a:t> </a:t>
            </a:r>
            <a:r>
              <a:rPr lang="en-US" sz="1800" dirty="0" err="1"/>
              <a:t>dữ</a:t>
            </a:r>
            <a:r>
              <a:rPr lang="en-US" sz="1800" dirty="0"/>
              <a:t> </a:t>
            </a:r>
            <a:r>
              <a:rPr lang="en-US" sz="1800" dirty="0" err="1"/>
              <a:t>liệu</a:t>
            </a:r>
            <a:r>
              <a:rPr lang="en-US" sz="1800" dirty="0"/>
              <a:t> </a:t>
            </a:r>
            <a:r>
              <a:rPr lang="en-US" sz="1800" dirty="0" err="1"/>
              <a:t>giữa</a:t>
            </a:r>
            <a:r>
              <a:rPr lang="en-US" sz="1800" dirty="0"/>
              <a:t> </a:t>
            </a:r>
            <a:r>
              <a:rPr lang="en-US" sz="1800" dirty="0" err="1"/>
              <a:t>các</a:t>
            </a:r>
            <a:r>
              <a:rPr lang="en-US" sz="1800" dirty="0"/>
              <a:t> </a:t>
            </a:r>
            <a:r>
              <a:rPr lang="en-US" sz="1800" dirty="0" err="1"/>
              <a:t>ứng</a:t>
            </a:r>
            <a:r>
              <a:rPr lang="en-US" sz="1800" dirty="0"/>
              <a:t> </a:t>
            </a:r>
            <a:r>
              <a:rPr lang="en-US" sz="1800" dirty="0" err="1"/>
              <a:t>dụng</a:t>
            </a:r>
            <a:r>
              <a:rPr lang="en-US" sz="1800" dirty="0"/>
              <a:t> </a:t>
            </a:r>
            <a:r>
              <a:rPr lang="en-US" sz="1800" dirty="0" err="1"/>
              <a:t>hoặc</a:t>
            </a:r>
            <a:r>
              <a:rPr lang="en-US" sz="1800" dirty="0"/>
              <a:t> </a:t>
            </a:r>
            <a:r>
              <a:rPr lang="en-US" sz="1800" dirty="0" err="1"/>
              <a:t>giữa</a:t>
            </a:r>
            <a:r>
              <a:rPr lang="en-US" sz="1800" dirty="0"/>
              <a:t> </a:t>
            </a:r>
            <a:r>
              <a:rPr lang="en-US" sz="1800" dirty="0" err="1"/>
              <a:t>các</a:t>
            </a:r>
            <a:r>
              <a:rPr lang="en-US" sz="1800" dirty="0"/>
              <a:t> </a:t>
            </a:r>
            <a:r>
              <a:rPr lang="en-US" sz="1800" dirty="0" err="1"/>
              <a:t>hệ</a:t>
            </a:r>
            <a:r>
              <a:rPr lang="en-US" sz="1800" dirty="0"/>
              <a:t> </a:t>
            </a:r>
            <a:r>
              <a:rPr lang="en-US" sz="1800" dirty="0" err="1"/>
              <a:t>thống</a:t>
            </a:r>
            <a:r>
              <a:rPr lang="en-US" sz="1800" dirty="0"/>
              <a:t>. </a:t>
            </a:r>
            <a:r>
              <a:rPr lang="en-US" sz="1800" dirty="0" err="1"/>
              <a:t>Nó</a:t>
            </a:r>
            <a:r>
              <a:rPr lang="en-US" sz="1800" dirty="0"/>
              <a:t> </a:t>
            </a:r>
            <a:r>
              <a:rPr lang="en-US" sz="1800" dirty="0" err="1"/>
              <a:t>là</a:t>
            </a:r>
            <a:r>
              <a:rPr lang="en-US" sz="1800" dirty="0"/>
              <a:t> </a:t>
            </a:r>
            <a:r>
              <a:rPr lang="en-US" sz="1800" dirty="0" err="1"/>
              <a:t>phương</a:t>
            </a:r>
            <a:r>
              <a:rPr lang="en-US" sz="1800" dirty="0"/>
              <a:t> </a:t>
            </a:r>
            <a:r>
              <a:rPr lang="en-US" sz="1800" dirty="0" err="1"/>
              <a:t>thức</a:t>
            </a:r>
            <a:r>
              <a:rPr lang="en-US" sz="1800" dirty="0"/>
              <a:t> </a:t>
            </a:r>
            <a:r>
              <a:rPr lang="en-US" sz="1800" dirty="0" err="1"/>
              <a:t>giao</a:t>
            </a:r>
            <a:r>
              <a:rPr lang="en-US" sz="1800" dirty="0"/>
              <a:t> </a:t>
            </a:r>
            <a:r>
              <a:rPr lang="en-US" sz="1800" dirty="0" err="1"/>
              <a:t>tiếp</a:t>
            </a:r>
            <a:r>
              <a:rPr lang="en-US" sz="1800" dirty="0"/>
              <a:t> </a:t>
            </a:r>
            <a:r>
              <a:rPr lang="en-US" sz="1800" dirty="0" err="1"/>
              <a:t>giữa</a:t>
            </a:r>
            <a:r>
              <a:rPr lang="en-US" sz="1800" dirty="0"/>
              <a:t> </a:t>
            </a:r>
            <a:r>
              <a:rPr lang="en-US" sz="1800" dirty="0" err="1"/>
              <a:t>hai</a:t>
            </a:r>
            <a:r>
              <a:rPr lang="en-US" sz="1800" dirty="0"/>
              <a:t> </a:t>
            </a:r>
            <a:r>
              <a:rPr lang="en-US" sz="1800" dirty="0" err="1"/>
              <a:t>thiết</a:t>
            </a:r>
            <a:r>
              <a:rPr lang="en-US" sz="1800" dirty="0"/>
              <a:t> </a:t>
            </a:r>
            <a:r>
              <a:rPr lang="en-US" sz="1800" dirty="0" err="1"/>
              <a:t>bị</a:t>
            </a:r>
            <a:r>
              <a:rPr lang="en-US" sz="1800" dirty="0"/>
              <a:t> qua </a:t>
            </a:r>
            <a:r>
              <a:rPr lang="en-US" sz="1800" dirty="0" err="1"/>
              <a:t>mạng</a:t>
            </a:r>
            <a:r>
              <a:rPr lang="en-US" sz="1800" dirty="0"/>
              <a:t> </a:t>
            </a:r>
            <a:r>
              <a:rPr lang="en-US" sz="1800" dirty="0" err="1"/>
              <a:t>hoặc</a:t>
            </a:r>
            <a:r>
              <a:rPr lang="en-US" sz="1800" dirty="0"/>
              <a:t> </a:t>
            </a:r>
            <a:r>
              <a:rPr lang="en-US" sz="1800" dirty="0" err="1"/>
              <a:t>giữa</a:t>
            </a:r>
            <a:r>
              <a:rPr lang="en-US" sz="1800" dirty="0"/>
              <a:t> </a:t>
            </a:r>
            <a:r>
              <a:rPr lang="en-US" sz="1800" dirty="0" err="1"/>
              <a:t>các</a:t>
            </a:r>
            <a:r>
              <a:rPr lang="en-US" sz="1800" dirty="0"/>
              <a:t> </a:t>
            </a:r>
            <a:r>
              <a:rPr lang="en-US" sz="1800" dirty="0" err="1"/>
              <a:t>thành</a:t>
            </a:r>
            <a:r>
              <a:rPr lang="en-US" sz="1800" dirty="0"/>
              <a:t> </a:t>
            </a:r>
            <a:r>
              <a:rPr lang="en-US" sz="1800" dirty="0" err="1"/>
              <a:t>phần</a:t>
            </a:r>
            <a:r>
              <a:rPr lang="en-US" sz="1800" dirty="0"/>
              <a:t> </a:t>
            </a:r>
            <a:r>
              <a:rPr lang="en-US" sz="1800" dirty="0" err="1"/>
              <a:t>ứng</a:t>
            </a:r>
            <a:r>
              <a:rPr lang="en-US" sz="1800" dirty="0"/>
              <a:t> </a:t>
            </a:r>
            <a:r>
              <a:rPr lang="en-US" sz="1800" dirty="0" err="1"/>
              <a:t>dụng</a:t>
            </a:r>
            <a:r>
              <a:rPr lang="en-US" sz="1800" dirty="0"/>
              <a:t> </a:t>
            </a:r>
            <a:r>
              <a:rPr lang="en-US" sz="1800" dirty="0" err="1"/>
              <a:t>để</a:t>
            </a:r>
            <a:r>
              <a:rPr lang="en-US" sz="1800" dirty="0"/>
              <a:t> </a:t>
            </a:r>
            <a:r>
              <a:rPr lang="en-US" sz="1800" dirty="0" err="1"/>
              <a:t>giao</a:t>
            </a:r>
            <a:r>
              <a:rPr lang="en-US" sz="1800" dirty="0"/>
              <a:t> </a:t>
            </a:r>
            <a:r>
              <a:rPr lang="en-US" sz="1800" dirty="0" err="1"/>
              <a:t>tiếp</a:t>
            </a:r>
            <a:r>
              <a:rPr lang="en-US" sz="1800" dirty="0"/>
              <a:t>.</a:t>
            </a:r>
            <a:endParaRPr lang="vi-VN" sz="1800" dirty="0"/>
          </a:p>
        </p:txBody>
      </p:sp>
      <p:pic>
        <p:nvPicPr>
          <p:cNvPr id="2" name="Picture 1" descr="Web service là gì?">
            <a:extLst>
              <a:ext uri="{FF2B5EF4-FFF2-40B4-BE49-F238E27FC236}">
                <a16:creationId xmlns:a16="http://schemas.microsoft.com/office/drawing/2014/main" id="{C663FDCD-1E83-00E5-E93C-7C012C9C08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70490" y="2296478"/>
            <a:ext cx="4279265" cy="2407920"/>
          </a:xfrm>
          <a:prstGeom prst="rect">
            <a:avLst/>
          </a:prstGeom>
          <a:noFill/>
          <a:ln>
            <a:noFill/>
          </a:ln>
        </p:spPr>
      </p:pic>
    </p:spTree>
    <p:extLst>
      <p:ext uri="{BB962C8B-B14F-4D97-AF65-F5344CB8AC3E}">
        <p14:creationId xmlns:p14="http://schemas.microsoft.com/office/powerpoint/2010/main" val="868137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DEBC5C-0356-74DB-C9F6-3F290C6E29FB}"/>
              </a:ext>
            </a:extLst>
          </p:cNvPr>
          <p:cNvSpPr txBox="1"/>
          <p:nvPr/>
        </p:nvSpPr>
        <p:spPr>
          <a:xfrm>
            <a:off x="1065655" y="144378"/>
            <a:ext cx="4655442" cy="630942"/>
          </a:xfrm>
          <a:prstGeom prst="rect">
            <a:avLst/>
          </a:prstGeom>
          <a:noFill/>
        </p:spPr>
        <p:txBody>
          <a:bodyPr wrap="none" rtlCol="0">
            <a:spAutoFit/>
          </a:bodyPr>
          <a:lstStyle/>
          <a:p>
            <a:r>
              <a:rPr lang="vi-VN" sz="3500" b="1" dirty="0">
                <a:solidFill>
                  <a:schemeClr val="accent1">
                    <a:lumMod val="50000"/>
                  </a:schemeClr>
                </a:solidFill>
              </a:rPr>
              <a:t>1. </a:t>
            </a:r>
            <a:r>
              <a:rPr lang="vi-VN" sz="3500" b="1" dirty="0" err="1">
                <a:solidFill>
                  <a:schemeClr val="accent1">
                    <a:lumMod val="50000"/>
                  </a:schemeClr>
                </a:solidFill>
              </a:rPr>
              <a:t>Web</a:t>
            </a:r>
            <a:r>
              <a:rPr lang="vi-VN" sz="3500" b="1" dirty="0">
                <a:solidFill>
                  <a:schemeClr val="accent1">
                    <a:lumMod val="50000"/>
                  </a:schemeClr>
                </a:solidFill>
              </a:rPr>
              <a:t> </a:t>
            </a:r>
            <a:r>
              <a:rPr lang="vi-VN" sz="3500" b="1" dirty="0" err="1">
                <a:solidFill>
                  <a:schemeClr val="accent1">
                    <a:lumMod val="50000"/>
                  </a:schemeClr>
                </a:solidFill>
              </a:rPr>
              <a:t>Service</a:t>
            </a:r>
            <a:r>
              <a:rPr lang="vi-VN" sz="3500" b="1" dirty="0">
                <a:solidFill>
                  <a:schemeClr val="accent1">
                    <a:lumMod val="50000"/>
                  </a:schemeClr>
                </a:solidFill>
              </a:rPr>
              <a:t> là gì?</a:t>
            </a:r>
          </a:p>
        </p:txBody>
      </p:sp>
      <p:sp>
        <p:nvSpPr>
          <p:cNvPr id="5" name="TextBox 4">
            <a:extLst>
              <a:ext uri="{FF2B5EF4-FFF2-40B4-BE49-F238E27FC236}">
                <a16:creationId xmlns:a16="http://schemas.microsoft.com/office/drawing/2014/main" id="{D4D70C5C-0DB2-81A6-533A-3794FA2C75FE}"/>
              </a:ext>
            </a:extLst>
          </p:cNvPr>
          <p:cNvSpPr txBox="1"/>
          <p:nvPr/>
        </p:nvSpPr>
        <p:spPr>
          <a:xfrm>
            <a:off x="941901" y="787494"/>
            <a:ext cx="7136444" cy="1913152"/>
          </a:xfrm>
          <a:prstGeom prst="rect">
            <a:avLst/>
          </a:prstGeom>
          <a:noFill/>
        </p:spPr>
        <p:txBody>
          <a:bodyPr wrap="square" rtlCol="0">
            <a:spAutoFit/>
          </a:bodyPr>
          <a:lstStyle/>
          <a:p>
            <a:pPr lvl="0" algn="just">
              <a:lnSpc>
                <a:spcPct val="107000"/>
              </a:lnSpc>
              <a:spcAft>
                <a:spcPts val="500"/>
              </a:spcAft>
            </a:pPr>
            <a:r>
              <a:rPr lang="en-US" sz="1800" dirty="0" err="1"/>
              <a:t>Các</a:t>
            </a:r>
            <a:r>
              <a:rPr lang="en-US" sz="1800" dirty="0"/>
              <a:t> </a:t>
            </a:r>
            <a:r>
              <a:rPr lang="en-US" sz="1800" dirty="0" err="1"/>
              <a:t>ứng</a:t>
            </a:r>
            <a:r>
              <a:rPr lang="en-US" sz="1800" dirty="0"/>
              <a:t> </a:t>
            </a:r>
            <a:r>
              <a:rPr lang="en-US" sz="1800" dirty="0" err="1"/>
              <a:t>dụng</a:t>
            </a:r>
            <a:r>
              <a:rPr lang="en-US" sz="1800" dirty="0"/>
              <a:t> </a:t>
            </a:r>
            <a:r>
              <a:rPr lang="en-US" sz="1800" dirty="0" err="1"/>
              <a:t>phần</a:t>
            </a:r>
            <a:r>
              <a:rPr lang="en-US" sz="1800" dirty="0"/>
              <a:t> </a:t>
            </a:r>
            <a:r>
              <a:rPr lang="en-US" sz="1800" dirty="0" err="1"/>
              <a:t>mềm</a:t>
            </a:r>
            <a:r>
              <a:rPr lang="en-US" sz="1800" dirty="0"/>
              <a:t> </a:t>
            </a:r>
            <a:r>
              <a:rPr lang="en-US" sz="1800" dirty="0" err="1"/>
              <a:t>viết</a:t>
            </a:r>
            <a:r>
              <a:rPr lang="en-US" sz="1800" dirty="0"/>
              <a:t> </a:t>
            </a:r>
            <a:r>
              <a:rPr lang="en-US" sz="1800" dirty="0" err="1"/>
              <a:t>bằng</a:t>
            </a:r>
            <a:r>
              <a:rPr lang="en-US" sz="1800" dirty="0"/>
              <a:t> </a:t>
            </a:r>
            <a:r>
              <a:rPr lang="en-US" sz="1800" dirty="0" err="1"/>
              <a:t>các</a:t>
            </a:r>
            <a:r>
              <a:rPr lang="en-US" sz="1800" dirty="0"/>
              <a:t> </a:t>
            </a:r>
            <a:r>
              <a:rPr lang="en-US" sz="1800" dirty="0" err="1"/>
              <a:t>ngôn</a:t>
            </a:r>
            <a:r>
              <a:rPr lang="en-US" sz="1800" dirty="0"/>
              <a:t> </a:t>
            </a:r>
            <a:r>
              <a:rPr lang="en-US" sz="1800" dirty="0" err="1"/>
              <a:t>ngữ</a:t>
            </a:r>
            <a:r>
              <a:rPr lang="en-US" sz="1800" dirty="0"/>
              <a:t> </a:t>
            </a:r>
            <a:r>
              <a:rPr lang="en-US" sz="1800" dirty="0" err="1"/>
              <a:t>khác</a:t>
            </a:r>
            <a:r>
              <a:rPr lang="en-US" sz="1800" dirty="0"/>
              <a:t> </a:t>
            </a:r>
            <a:r>
              <a:rPr lang="en-US" sz="1800" dirty="0" err="1"/>
              <a:t>nhau</a:t>
            </a:r>
            <a:r>
              <a:rPr lang="en-US" sz="1800" dirty="0"/>
              <a:t> </a:t>
            </a:r>
            <a:r>
              <a:rPr lang="en-US" sz="1800" dirty="0" err="1"/>
              <a:t>và</a:t>
            </a:r>
            <a:r>
              <a:rPr lang="en-US" sz="1800" dirty="0"/>
              <a:t> </a:t>
            </a:r>
            <a:r>
              <a:rPr lang="en-US" sz="1800" dirty="0" err="1"/>
              <a:t>chạy</a:t>
            </a:r>
            <a:r>
              <a:rPr lang="en-US" sz="1800" dirty="0"/>
              <a:t> </a:t>
            </a:r>
            <a:r>
              <a:rPr lang="en-US" sz="1800" dirty="0" err="1"/>
              <a:t>trên</a:t>
            </a:r>
            <a:r>
              <a:rPr lang="en-US" sz="1800" dirty="0"/>
              <a:t> </a:t>
            </a:r>
            <a:r>
              <a:rPr lang="en-US" sz="1800" dirty="0" err="1"/>
              <a:t>các</a:t>
            </a:r>
            <a:r>
              <a:rPr lang="en-US" sz="1800" dirty="0"/>
              <a:t> </a:t>
            </a:r>
            <a:r>
              <a:rPr lang="en-US" sz="1800" dirty="0" err="1"/>
              <a:t>nền</a:t>
            </a:r>
            <a:r>
              <a:rPr lang="en-US" sz="1800" dirty="0"/>
              <a:t> </a:t>
            </a:r>
            <a:r>
              <a:rPr lang="en-US" sz="1800" dirty="0" err="1"/>
              <a:t>tảng</a:t>
            </a:r>
            <a:r>
              <a:rPr lang="en-US" sz="1800" dirty="0"/>
              <a:t> </a:t>
            </a:r>
            <a:r>
              <a:rPr lang="en-US" sz="1800" dirty="0" err="1"/>
              <a:t>khác</a:t>
            </a:r>
            <a:r>
              <a:rPr lang="en-US" sz="1800" dirty="0"/>
              <a:t> </a:t>
            </a:r>
            <a:r>
              <a:rPr lang="en-US" sz="1800" dirty="0" err="1"/>
              <a:t>nhau</a:t>
            </a:r>
            <a:r>
              <a:rPr lang="en-US" sz="1800" dirty="0"/>
              <a:t> </a:t>
            </a:r>
            <a:r>
              <a:rPr lang="en-US" sz="1800" dirty="0" err="1"/>
              <a:t>có</a:t>
            </a:r>
            <a:r>
              <a:rPr lang="en-US" sz="1800" dirty="0"/>
              <a:t> </a:t>
            </a:r>
            <a:r>
              <a:rPr lang="en-US" sz="1800" dirty="0" err="1"/>
              <a:t>thể</a:t>
            </a:r>
            <a:r>
              <a:rPr lang="en-US" sz="1800" dirty="0"/>
              <a:t> </a:t>
            </a:r>
            <a:r>
              <a:rPr lang="en-US" sz="1800" dirty="0" err="1"/>
              <a:t>sử</a:t>
            </a:r>
            <a:r>
              <a:rPr lang="en-US" sz="1800" dirty="0"/>
              <a:t> </a:t>
            </a:r>
            <a:r>
              <a:rPr lang="en-US" sz="1800" dirty="0" err="1"/>
              <a:t>dụng</a:t>
            </a:r>
            <a:r>
              <a:rPr lang="en-US" sz="1800" dirty="0"/>
              <a:t> Web Service </a:t>
            </a:r>
            <a:r>
              <a:rPr lang="en-US" sz="1800" dirty="0" err="1"/>
              <a:t>để</a:t>
            </a:r>
            <a:r>
              <a:rPr lang="en-US" sz="1800" dirty="0"/>
              <a:t> </a:t>
            </a:r>
            <a:r>
              <a:rPr lang="en-US" sz="1800" dirty="0" err="1"/>
              <a:t>trao</a:t>
            </a:r>
            <a:r>
              <a:rPr lang="en-US" sz="1800" dirty="0"/>
              <a:t> </a:t>
            </a:r>
            <a:r>
              <a:rPr lang="en-US" sz="1800" dirty="0" err="1"/>
              <a:t>đổi</a:t>
            </a:r>
            <a:r>
              <a:rPr lang="en-US" sz="1800" dirty="0"/>
              <a:t> </a:t>
            </a:r>
            <a:r>
              <a:rPr lang="en-US" sz="1800" dirty="0" err="1"/>
              <a:t>dữ</a:t>
            </a:r>
            <a:r>
              <a:rPr lang="en-US" sz="1800" dirty="0"/>
              <a:t> </a:t>
            </a:r>
            <a:r>
              <a:rPr lang="en-US" sz="1800" dirty="0" err="1"/>
              <a:t>liệu</a:t>
            </a:r>
            <a:r>
              <a:rPr lang="en-US" sz="1800" dirty="0"/>
              <a:t> qua </a:t>
            </a:r>
            <a:r>
              <a:rPr lang="en-US" sz="1800" dirty="0" err="1"/>
              <a:t>mạng</a:t>
            </a:r>
            <a:r>
              <a:rPr lang="en-US" sz="1800" dirty="0"/>
              <a:t> </a:t>
            </a:r>
            <a:r>
              <a:rPr lang="en-US" sz="1800" dirty="0" err="1"/>
              <a:t>máy</a:t>
            </a:r>
            <a:r>
              <a:rPr lang="en-US" sz="1800" dirty="0"/>
              <a:t> </a:t>
            </a:r>
            <a:r>
              <a:rPr lang="en-US" sz="1800" dirty="0" err="1"/>
              <a:t>tính</a:t>
            </a:r>
            <a:r>
              <a:rPr lang="en-US" sz="1800" dirty="0"/>
              <a:t>.</a:t>
            </a:r>
            <a:endParaRPr lang="vi-VN" sz="1800" dirty="0"/>
          </a:p>
          <a:p>
            <a:pPr lvl="0" algn="just">
              <a:lnSpc>
                <a:spcPct val="107000"/>
              </a:lnSpc>
              <a:spcAft>
                <a:spcPts val="500"/>
              </a:spcAft>
            </a:pPr>
            <a:r>
              <a:rPr lang="en-US" sz="1800" dirty="0"/>
              <a:t>Web Service </a:t>
            </a:r>
            <a:r>
              <a:rPr lang="en-US" sz="1800" dirty="0" err="1"/>
              <a:t>hoạt</a:t>
            </a:r>
            <a:r>
              <a:rPr lang="en-US" sz="1800" dirty="0"/>
              <a:t> </a:t>
            </a:r>
            <a:r>
              <a:rPr lang="en-US" sz="1800" dirty="0" err="1"/>
              <a:t>động</a:t>
            </a:r>
            <a:r>
              <a:rPr lang="en-US" sz="1800" dirty="0"/>
              <a:t> </a:t>
            </a:r>
            <a:r>
              <a:rPr lang="en-US" sz="1800" dirty="0" err="1"/>
              <a:t>độc</a:t>
            </a:r>
            <a:r>
              <a:rPr lang="en-US" sz="1800" dirty="0"/>
              <a:t> </a:t>
            </a:r>
            <a:r>
              <a:rPr lang="en-US" sz="1800" dirty="0" err="1"/>
              <a:t>lập</a:t>
            </a:r>
            <a:r>
              <a:rPr lang="en-US" sz="1800" dirty="0"/>
              <a:t> </a:t>
            </a:r>
            <a:r>
              <a:rPr lang="en-US" sz="1800" dirty="0" err="1"/>
              <a:t>không</a:t>
            </a:r>
            <a:r>
              <a:rPr lang="en-US" sz="1800" dirty="0"/>
              <a:t> </a:t>
            </a:r>
            <a:r>
              <a:rPr lang="en-US" sz="1800" dirty="0" err="1"/>
              <a:t>phụ</a:t>
            </a:r>
            <a:r>
              <a:rPr lang="en-US" sz="1800" dirty="0"/>
              <a:t> </a:t>
            </a:r>
            <a:r>
              <a:rPr lang="en-US" sz="1800" dirty="0" err="1"/>
              <a:t>thuộc</a:t>
            </a:r>
            <a:r>
              <a:rPr lang="en-US" sz="1800" dirty="0"/>
              <a:t> </a:t>
            </a:r>
            <a:r>
              <a:rPr lang="en-US" sz="1800" dirty="0" err="1"/>
              <a:t>vào</a:t>
            </a:r>
            <a:r>
              <a:rPr lang="en-US" sz="1800" dirty="0"/>
              <a:t> </a:t>
            </a:r>
            <a:r>
              <a:rPr lang="en-US" sz="1800" dirty="0" err="1"/>
              <a:t>bất</a:t>
            </a:r>
            <a:r>
              <a:rPr lang="en-US" sz="1800" dirty="0"/>
              <a:t> </a:t>
            </a:r>
            <a:r>
              <a:rPr lang="en-US" sz="1800" dirty="0" err="1"/>
              <a:t>kỳ</a:t>
            </a:r>
            <a:r>
              <a:rPr lang="en-US" sz="1800" dirty="0"/>
              <a:t> </a:t>
            </a:r>
            <a:r>
              <a:rPr lang="en-US" sz="1800" dirty="0" err="1"/>
              <a:t>ngôn</a:t>
            </a:r>
            <a:r>
              <a:rPr lang="en-US" sz="1800" dirty="0"/>
              <a:t> </a:t>
            </a:r>
            <a:r>
              <a:rPr lang="en-US" sz="1800" dirty="0" err="1"/>
              <a:t>ngữ</a:t>
            </a:r>
            <a:r>
              <a:rPr lang="en-US" sz="1800" dirty="0"/>
              <a:t> </a:t>
            </a:r>
            <a:r>
              <a:rPr lang="en-US" sz="1800" dirty="0" err="1"/>
              <a:t>nào</a:t>
            </a:r>
            <a:r>
              <a:rPr lang="en-US" sz="1800" dirty="0"/>
              <a:t>, </a:t>
            </a:r>
            <a:r>
              <a:rPr lang="en-US" sz="1800" dirty="0" err="1"/>
              <a:t>cho</a:t>
            </a:r>
            <a:r>
              <a:rPr lang="en-US" sz="1800" dirty="0"/>
              <a:t> </a:t>
            </a:r>
            <a:r>
              <a:rPr lang="en-US" sz="1800" dirty="0" err="1"/>
              <a:t>phép</a:t>
            </a:r>
            <a:r>
              <a:rPr lang="en-US" sz="1800" dirty="0"/>
              <a:t> </a:t>
            </a:r>
            <a:r>
              <a:rPr lang="en-US" sz="1800" dirty="0" err="1"/>
              <a:t>các</a:t>
            </a:r>
            <a:r>
              <a:rPr lang="en-US" sz="1800" dirty="0"/>
              <a:t> </a:t>
            </a:r>
            <a:r>
              <a:rPr lang="en-US" sz="1800" dirty="0" err="1"/>
              <a:t>ứng</a:t>
            </a:r>
            <a:r>
              <a:rPr lang="en-US" sz="1800" dirty="0"/>
              <a:t> </a:t>
            </a:r>
            <a:r>
              <a:rPr lang="en-US" sz="1800" dirty="0" err="1"/>
              <a:t>dụng</a:t>
            </a:r>
            <a:r>
              <a:rPr lang="en-US" sz="1800" dirty="0"/>
              <a:t> Java, .NET, PHP </a:t>
            </a:r>
            <a:r>
              <a:rPr lang="en-US" sz="1800" dirty="0" err="1"/>
              <a:t>và</a:t>
            </a:r>
            <a:r>
              <a:rPr lang="en-US" sz="1800" dirty="0"/>
              <a:t> </a:t>
            </a:r>
            <a:r>
              <a:rPr lang="en-US" sz="1800" dirty="0" err="1"/>
              <a:t>các</a:t>
            </a:r>
            <a:r>
              <a:rPr lang="en-US" sz="1800" dirty="0"/>
              <a:t> </a:t>
            </a:r>
            <a:r>
              <a:rPr lang="en-US" sz="1800" dirty="0" err="1"/>
              <a:t>ngôn</a:t>
            </a:r>
            <a:r>
              <a:rPr lang="en-US" sz="1800" dirty="0"/>
              <a:t> </a:t>
            </a:r>
            <a:r>
              <a:rPr lang="en-US" sz="1800" dirty="0" err="1"/>
              <a:t>ngữ</a:t>
            </a:r>
            <a:r>
              <a:rPr lang="en-US" sz="1800" dirty="0"/>
              <a:t> </a:t>
            </a:r>
            <a:r>
              <a:rPr lang="en-US" sz="1800" dirty="0" err="1"/>
              <a:t>khác</a:t>
            </a:r>
            <a:r>
              <a:rPr lang="en-US" sz="1800" dirty="0"/>
              <a:t> </a:t>
            </a:r>
            <a:r>
              <a:rPr lang="en-US" sz="1800" dirty="0" err="1"/>
              <a:t>giao</a:t>
            </a:r>
            <a:r>
              <a:rPr lang="en-US" sz="1800" dirty="0"/>
              <a:t> </a:t>
            </a:r>
            <a:r>
              <a:rPr lang="en-US" sz="1800" dirty="0" err="1"/>
              <a:t>tiếp</a:t>
            </a:r>
            <a:r>
              <a:rPr lang="en-US" sz="1800" dirty="0"/>
              <a:t> </a:t>
            </a:r>
            <a:r>
              <a:rPr lang="en-US" sz="1800" dirty="0" err="1"/>
              <a:t>với</a:t>
            </a:r>
            <a:r>
              <a:rPr lang="en-US" sz="1800" dirty="0"/>
              <a:t> </a:t>
            </a:r>
            <a:r>
              <a:rPr lang="en-US" sz="1800" dirty="0" err="1"/>
              <a:t>nhau</a:t>
            </a:r>
            <a:r>
              <a:rPr lang="en-US" sz="1800" dirty="0"/>
              <a:t> </a:t>
            </a:r>
            <a:r>
              <a:rPr lang="en-US" sz="1800" dirty="0" err="1"/>
              <a:t>thông</a:t>
            </a:r>
            <a:r>
              <a:rPr lang="en-US" sz="1800" dirty="0"/>
              <a:t> qua Web Service.</a:t>
            </a:r>
            <a:endParaRPr lang="vi-VN" sz="1800" dirty="0"/>
          </a:p>
        </p:txBody>
      </p:sp>
      <p:pic>
        <p:nvPicPr>
          <p:cNvPr id="2" name="Picture 1">
            <a:extLst>
              <a:ext uri="{FF2B5EF4-FFF2-40B4-BE49-F238E27FC236}">
                <a16:creationId xmlns:a16="http://schemas.microsoft.com/office/drawing/2014/main" id="{8B423ED1-9531-7E30-26F9-4B096C72DC8C}"/>
              </a:ext>
            </a:extLst>
          </p:cNvPr>
          <p:cNvPicPr>
            <a:picLocks noChangeAspect="1"/>
          </p:cNvPicPr>
          <p:nvPr/>
        </p:nvPicPr>
        <p:blipFill>
          <a:blip r:embed="rId3"/>
          <a:stretch>
            <a:fillRect/>
          </a:stretch>
        </p:blipFill>
        <p:spPr>
          <a:xfrm>
            <a:off x="2837259" y="2825275"/>
            <a:ext cx="3469482" cy="2173847"/>
          </a:xfrm>
          <a:prstGeom prst="rect">
            <a:avLst/>
          </a:prstGeom>
        </p:spPr>
      </p:pic>
    </p:spTree>
    <p:extLst>
      <p:ext uri="{BB962C8B-B14F-4D97-AF65-F5344CB8AC3E}">
        <p14:creationId xmlns:p14="http://schemas.microsoft.com/office/powerpoint/2010/main" val="1528006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DEBC5C-0356-74DB-C9F6-3F290C6E29FB}"/>
              </a:ext>
            </a:extLst>
          </p:cNvPr>
          <p:cNvSpPr txBox="1"/>
          <p:nvPr/>
        </p:nvSpPr>
        <p:spPr>
          <a:xfrm>
            <a:off x="1065655" y="144378"/>
            <a:ext cx="6022803" cy="630942"/>
          </a:xfrm>
          <a:prstGeom prst="rect">
            <a:avLst/>
          </a:prstGeom>
          <a:noFill/>
        </p:spPr>
        <p:txBody>
          <a:bodyPr wrap="none" rtlCol="0">
            <a:spAutoFit/>
          </a:bodyPr>
          <a:lstStyle/>
          <a:p>
            <a:r>
              <a:rPr lang="vi-VN" sz="3500" b="1" dirty="0">
                <a:solidFill>
                  <a:schemeClr val="accent1">
                    <a:lumMod val="50000"/>
                  </a:schemeClr>
                </a:solidFill>
              </a:rPr>
              <a:t>2. Những thành phần chính</a:t>
            </a:r>
          </a:p>
        </p:txBody>
      </p:sp>
      <p:sp>
        <p:nvSpPr>
          <p:cNvPr id="5" name="TextBox 4">
            <a:extLst>
              <a:ext uri="{FF2B5EF4-FFF2-40B4-BE49-F238E27FC236}">
                <a16:creationId xmlns:a16="http://schemas.microsoft.com/office/drawing/2014/main" id="{D4D70C5C-0DB2-81A6-533A-3794FA2C75FE}"/>
              </a:ext>
            </a:extLst>
          </p:cNvPr>
          <p:cNvSpPr txBox="1"/>
          <p:nvPr/>
        </p:nvSpPr>
        <p:spPr>
          <a:xfrm>
            <a:off x="941901" y="787494"/>
            <a:ext cx="7136444" cy="961161"/>
          </a:xfrm>
          <a:prstGeom prst="rect">
            <a:avLst/>
          </a:prstGeom>
          <a:noFill/>
        </p:spPr>
        <p:txBody>
          <a:bodyPr wrap="square" rtlCol="0">
            <a:spAutoFit/>
          </a:bodyPr>
          <a:lstStyle/>
          <a:p>
            <a:pPr algn="just">
              <a:lnSpc>
                <a:spcPct val="107000"/>
              </a:lnSpc>
              <a:spcAft>
                <a:spcPts val="500"/>
              </a:spcAft>
            </a:pPr>
            <a:r>
              <a:rPr lang="en-US" sz="1800" kern="100" dirty="0" err="1">
                <a:effectLst/>
                <a:latin typeface="+mj-lt"/>
                <a:ea typeface="Aptos" panose="020B0004020202020204" pitchFamily="34" charset="0"/>
              </a:rPr>
              <a:t>Để</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tạo</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thành</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một</a:t>
            </a:r>
            <a:r>
              <a:rPr lang="en-US" sz="1800" kern="100" dirty="0">
                <a:effectLst/>
                <a:latin typeface="+mj-lt"/>
                <a:ea typeface="Aptos" panose="020B0004020202020204" pitchFamily="34" charset="0"/>
              </a:rPr>
              <a:t> web service </a:t>
            </a:r>
            <a:r>
              <a:rPr lang="en-US" sz="1800" kern="100" dirty="0" err="1">
                <a:effectLst/>
                <a:latin typeface="+mj-lt"/>
                <a:ea typeface="Aptos" panose="020B0004020202020204" pitchFamily="34" charset="0"/>
              </a:rPr>
              <a:t>hoàn</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chỉnh</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cần</a:t>
            </a:r>
            <a:r>
              <a:rPr lang="en-US" sz="1800" kern="100" dirty="0">
                <a:effectLst/>
                <a:latin typeface="+mj-lt"/>
                <a:ea typeface="Aptos" panose="020B0004020202020204" pitchFamily="34" charset="0"/>
              </a:rPr>
              <a:t> 3 </a:t>
            </a:r>
            <a:r>
              <a:rPr lang="en-US" sz="1800" kern="100" dirty="0" err="1">
                <a:effectLst/>
                <a:latin typeface="+mj-lt"/>
                <a:ea typeface="Aptos" panose="020B0004020202020204" pitchFamily="34" charset="0"/>
              </a:rPr>
              <a:t>thành</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phần</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chính</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gồm</a:t>
            </a:r>
            <a:r>
              <a:rPr lang="en-US" sz="1800" kern="100" dirty="0">
                <a:effectLst/>
                <a:latin typeface="+mj-lt"/>
                <a:ea typeface="Aptos" panose="020B0004020202020204" pitchFamily="34" charset="0"/>
              </a:rPr>
              <a:t>: Simple Object Access Protocol, Web Services Description Language </a:t>
            </a:r>
            <a:r>
              <a:rPr lang="en-US" sz="1800" kern="100" dirty="0" err="1">
                <a:effectLst/>
                <a:latin typeface="+mj-lt"/>
                <a:ea typeface="Aptos" panose="020B0004020202020204" pitchFamily="34" charset="0"/>
              </a:rPr>
              <a:t>và</a:t>
            </a:r>
            <a:r>
              <a:rPr lang="en-US" sz="1800" kern="100" dirty="0">
                <a:effectLst/>
                <a:latin typeface="+mj-lt"/>
                <a:ea typeface="Aptos" panose="020B0004020202020204" pitchFamily="34" charset="0"/>
              </a:rPr>
              <a:t> Universal Description, Discovery &amp; Integration. </a:t>
            </a:r>
            <a:endParaRPr lang="vi-VN" sz="1800" dirty="0">
              <a:latin typeface="+mj-lt"/>
            </a:endParaRPr>
          </a:p>
        </p:txBody>
      </p:sp>
      <p:pic>
        <p:nvPicPr>
          <p:cNvPr id="3" name="Picture 2" descr="Những thành phần của web service là gì?">
            <a:extLst>
              <a:ext uri="{FF2B5EF4-FFF2-40B4-BE49-F238E27FC236}">
                <a16:creationId xmlns:a16="http://schemas.microsoft.com/office/drawing/2014/main" id="{E6F8F46C-CE09-EA4A-5615-47157D84D9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1160" y="1841340"/>
            <a:ext cx="5121680" cy="2952115"/>
          </a:xfrm>
          <a:prstGeom prst="rect">
            <a:avLst/>
          </a:prstGeom>
          <a:noFill/>
          <a:ln>
            <a:noFill/>
          </a:ln>
        </p:spPr>
      </p:pic>
    </p:spTree>
    <p:extLst>
      <p:ext uri="{BB962C8B-B14F-4D97-AF65-F5344CB8AC3E}">
        <p14:creationId xmlns:p14="http://schemas.microsoft.com/office/powerpoint/2010/main" val="1019404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DEBC5C-0356-74DB-C9F6-3F290C6E29FB}"/>
              </a:ext>
            </a:extLst>
          </p:cNvPr>
          <p:cNvSpPr txBox="1"/>
          <p:nvPr/>
        </p:nvSpPr>
        <p:spPr>
          <a:xfrm>
            <a:off x="1065655" y="144378"/>
            <a:ext cx="6022803" cy="630942"/>
          </a:xfrm>
          <a:prstGeom prst="rect">
            <a:avLst/>
          </a:prstGeom>
          <a:noFill/>
        </p:spPr>
        <p:txBody>
          <a:bodyPr wrap="none" rtlCol="0">
            <a:spAutoFit/>
          </a:bodyPr>
          <a:lstStyle/>
          <a:p>
            <a:r>
              <a:rPr lang="vi-VN" sz="3500" b="1" dirty="0">
                <a:solidFill>
                  <a:schemeClr val="accent1">
                    <a:lumMod val="50000"/>
                  </a:schemeClr>
                </a:solidFill>
              </a:rPr>
              <a:t>2. Những thành phần chính</a:t>
            </a:r>
          </a:p>
        </p:txBody>
      </p:sp>
      <p:sp>
        <p:nvSpPr>
          <p:cNvPr id="5" name="TextBox 4">
            <a:extLst>
              <a:ext uri="{FF2B5EF4-FFF2-40B4-BE49-F238E27FC236}">
                <a16:creationId xmlns:a16="http://schemas.microsoft.com/office/drawing/2014/main" id="{D4D70C5C-0DB2-81A6-533A-3794FA2C75FE}"/>
              </a:ext>
            </a:extLst>
          </p:cNvPr>
          <p:cNvSpPr txBox="1"/>
          <p:nvPr/>
        </p:nvSpPr>
        <p:spPr>
          <a:xfrm>
            <a:off x="941901" y="787494"/>
            <a:ext cx="7136444" cy="1256306"/>
          </a:xfrm>
          <a:prstGeom prst="rect">
            <a:avLst/>
          </a:prstGeom>
          <a:noFill/>
        </p:spPr>
        <p:txBody>
          <a:bodyPr wrap="square" rtlCol="0">
            <a:spAutoFit/>
          </a:bodyPr>
          <a:lstStyle/>
          <a:p>
            <a:pPr lvl="0" algn="just">
              <a:lnSpc>
                <a:spcPct val="107000"/>
              </a:lnSpc>
              <a:spcAft>
                <a:spcPts val="500"/>
              </a:spcAft>
            </a:pPr>
            <a:r>
              <a:rPr lang="en-US" sz="1800" b="1" dirty="0">
                <a:latin typeface="+mj-lt"/>
              </a:rPr>
              <a:t>SOAP (Simple Object Access Protocol): </a:t>
            </a:r>
            <a:r>
              <a:rPr lang="en-US" sz="1800" dirty="0" err="1">
                <a:latin typeface="+mj-lt"/>
              </a:rPr>
              <a:t>Là</a:t>
            </a:r>
            <a:r>
              <a:rPr lang="en-US" sz="1800" dirty="0">
                <a:latin typeface="+mj-lt"/>
              </a:rPr>
              <a:t> </a:t>
            </a:r>
            <a:r>
              <a:rPr lang="en-US" sz="1800" dirty="0" err="1">
                <a:latin typeface="+mj-lt"/>
              </a:rPr>
              <a:t>giao</a:t>
            </a:r>
            <a:r>
              <a:rPr lang="en-US" sz="1800" dirty="0">
                <a:latin typeface="+mj-lt"/>
              </a:rPr>
              <a:t> </a:t>
            </a:r>
            <a:r>
              <a:rPr lang="en-US" sz="1800" dirty="0" err="1">
                <a:latin typeface="+mj-lt"/>
              </a:rPr>
              <a:t>thức</a:t>
            </a:r>
            <a:r>
              <a:rPr lang="en-US" sz="1800" dirty="0">
                <a:latin typeface="+mj-lt"/>
              </a:rPr>
              <a:t> </a:t>
            </a:r>
            <a:r>
              <a:rPr lang="en-US" sz="1800" dirty="0" err="1">
                <a:latin typeface="+mj-lt"/>
              </a:rPr>
              <a:t>dựa</a:t>
            </a:r>
            <a:r>
              <a:rPr lang="en-US" sz="1800" dirty="0">
                <a:latin typeface="+mj-lt"/>
              </a:rPr>
              <a:t> </a:t>
            </a:r>
            <a:r>
              <a:rPr lang="en-US" sz="1800" dirty="0" err="1">
                <a:latin typeface="+mj-lt"/>
              </a:rPr>
              <a:t>trên</a:t>
            </a:r>
            <a:r>
              <a:rPr lang="en-US" sz="1800" dirty="0">
                <a:latin typeface="+mj-lt"/>
              </a:rPr>
              <a:t> XML, </a:t>
            </a:r>
            <a:r>
              <a:rPr lang="en-US" sz="1800" dirty="0" err="1">
                <a:latin typeface="+mj-lt"/>
              </a:rPr>
              <a:t>giúp</a:t>
            </a:r>
            <a:r>
              <a:rPr lang="en-US" sz="1800" dirty="0">
                <a:latin typeface="+mj-lt"/>
              </a:rPr>
              <a:t> </a:t>
            </a:r>
            <a:r>
              <a:rPr lang="en-US" sz="1800" dirty="0" err="1">
                <a:latin typeface="+mj-lt"/>
              </a:rPr>
              <a:t>các</a:t>
            </a:r>
            <a:r>
              <a:rPr lang="en-US" sz="1800" dirty="0">
                <a:latin typeface="+mj-lt"/>
              </a:rPr>
              <a:t> </a:t>
            </a:r>
            <a:r>
              <a:rPr lang="en-US" sz="1800" dirty="0" err="1">
                <a:latin typeface="+mj-lt"/>
              </a:rPr>
              <a:t>ứng</a:t>
            </a:r>
            <a:r>
              <a:rPr lang="en-US" sz="1800" dirty="0">
                <a:latin typeface="+mj-lt"/>
              </a:rPr>
              <a:t> </a:t>
            </a:r>
            <a:r>
              <a:rPr lang="en-US" sz="1800" dirty="0" err="1">
                <a:latin typeface="+mj-lt"/>
              </a:rPr>
              <a:t>dụng</a:t>
            </a:r>
            <a:r>
              <a:rPr lang="en-US" sz="1800" dirty="0">
                <a:latin typeface="+mj-lt"/>
              </a:rPr>
              <a:t> </a:t>
            </a:r>
            <a:r>
              <a:rPr lang="en-US" sz="1800" dirty="0" err="1">
                <a:latin typeface="+mj-lt"/>
              </a:rPr>
              <a:t>có</a:t>
            </a:r>
            <a:r>
              <a:rPr lang="en-US" sz="1800" dirty="0">
                <a:latin typeface="+mj-lt"/>
              </a:rPr>
              <a:t> </a:t>
            </a:r>
            <a:r>
              <a:rPr lang="en-US" sz="1800" dirty="0" err="1">
                <a:latin typeface="+mj-lt"/>
              </a:rPr>
              <a:t>thể</a:t>
            </a:r>
            <a:r>
              <a:rPr lang="en-US" sz="1800" dirty="0">
                <a:latin typeface="+mj-lt"/>
              </a:rPr>
              <a:t> </a:t>
            </a:r>
            <a:r>
              <a:rPr lang="en-US" sz="1800" dirty="0" err="1">
                <a:latin typeface="+mj-lt"/>
              </a:rPr>
              <a:t>trao</a:t>
            </a:r>
            <a:r>
              <a:rPr lang="en-US" sz="1800" dirty="0">
                <a:latin typeface="+mj-lt"/>
              </a:rPr>
              <a:t> </a:t>
            </a:r>
            <a:r>
              <a:rPr lang="en-US" sz="1800" dirty="0" err="1">
                <a:latin typeface="+mj-lt"/>
              </a:rPr>
              <a:t>đổi</a:t>
            </a:r>
            <a:r>
              <a:rPr lang="en-US" sz="1800" dirty="0">
                <a:latin typeface="+mj-lt"/>
              </a:rPr>
              <a:t> </a:t>
            </a:r>
            <a:r>
              <a:rPr lang="en-US" sz="1800" dirty="0" err="1">
                <a:latin typeface="+mj-lt"/>
              </a:rPr>
              <a:t>với</a:t>
            </a:r>
            <a:r>
              <a:rPr lang="en-US" sz="1800" dirty="0">
                <a:latin typeface="+mj-lt"/>
              </a:rPr>
              <a:t> </a:t>
            </a:r>
            <a:r>
              <a:rPr lang="en-US" sz="1800" dirty="0" err="1">
                <a:latin typeface="+mj-lt"/>
              </a:rPr>
              <a:t>nhau</a:t>
            </a:r>
            <a:r>
              <a:rPr lang="en-US" sz="1800" dirty="0">
                <a:latin typeface="+mj-lt"/>
              </a:rPr>
              <a:t> </a:t>
            </a:r>
            <a:r>
              <a:rPr lang="en-US" sz="1800" dirty="0" err="1">
                <a:latin typeface="+mj-lt"/>
              </a:rPr>
              <a:t>thông</a:t>
            </a:r>
            <a:r>
              <a:rPr lang="en-US" sz="1800" dirty="0">
                <a:latin typeface="+mj-lt"/>
              </a:rPr>
              <a:t> qua </a:t>
            </a:r>
            <a:r>
              <a:rPr lang="en-US" sz="1800" dirty="0" err="1">
                <a:latin typeface="+mj-lt"/>
              </a:rPr>
              <a:t>giao</a:t>
            </a:r>
            <a:r>
              <a:rPr lang="en-US" sz="1800" dirty="0">
                <a:latin typeface="+mj-lt"/>
              </a:rPr>
              <a:t> </a:t>
            </a:r>
            <a:r>
              <a:rPr lang="en-US" sz="1800" dirty="0" err="1">
                <a:latin typeface="+mj-lt"/>
              </a:rPr>
              <a:t>thức</a:t>
            </a:r>
            <a:r>
              <a:rPr lang="en-US" sz="1800" dirty="0">
                <a:latin typeface="+mj-lt"/>
              </a:rPr>
              <a:t> HTTP </a:t>
            </a:r>
            <a:r>
              <a:rPr lang="en-US" sz="1800" dirty="0" err="1">
                <a:latin typeface="+mj-lt"/>
              </a:rPr>
              <a:t>hoặc</a:t>
            </a:r>
            <a:r>
              <a:rPr lang="en-US" sz="1800" dirty="0">
                <a:latin typeface="+mj-lt"/>
              </a:rPr>
              <a:t> HTTPs. SOAP </a:t>
            </a:r>
            <a:r>
              <a:rPr lang="en-US" sz="1800" dirty="0" err="1">
                <a:latin typeface="+mj-lt"/>
              </a:rPr>
              <a:t>chính</a:t>
            </a:r>
            <a:r>
              <a:rPr lang="en-US" sz="1800" dirty="0">
                <a:latin typeface="+mj-lt"/>
              </a:rPr>
              <a:t> </a:t>
            </a:r>
            <a:r>
              <a:rPr lang="en-US" sz="1800" dirty="0" err="1">
                <a:latin typeface="+mj-lt"/>
              </a:rPr>
              <a:t>là</a:t>
            </a:r>
            <a:r>
              <a:rPr lang="en-US" sz="1800" dirty="0">
                <a:latin typeface="+mj-lt"/>
              </a:rPr>
              <a:t> </a:t>
            </a:r>
            <a:r>
              <a:rPr lang="en-US" sz="1800" dirty="0" err="1">
                <a:latin typeface="+mj-lt"/>
              </a:rPr>
              <a:t>giao</a:t>
            </a:r>
            <a:r>
              <a:rPr lang="en-US" sz="1800" dirty="0">
                <a:latin typeface="+mj-lt"/>
              </a:rPr>
              <a:t> </a:t>
            </a:r>
            <a:r>
              <a:rPr lang="en-US" sz="1800" dirty="0" err="1">
                <a:latin typeface="+mj-lt"/>
              </a:rPr>
              <a:t>thức</a:t>
            </a:r>
            <a:r>
              <a:rPr lang="en-US" sz="1800" dirty="0">
                <a:latin typeface="+mj-lt"/>
              </a:rPr>
              <a:t> </a:t>
            </a:r>
            <a:r>
              <a:rPr lang="en-US" sz="1800" dirty="0" err="1">
                <a:latin typeface="+mj-lt"/>
              </a:rPr>
              <a:t>truy</a:t>
            </a:r>
            <a:r>
              <a:rPr lang="en-US" sz="1800" dirty="0">
                <a:latin typeface="+mj-lt"/>
              </a:rPr>
              <a:t> </a:t>
            </a:r>
            <a:r>
              <a:rPr lang="en-US" sz="1800" dirty="0" err="1">
                <a:latin typeface="+mj-lt"/>
              </a:rPr>
              <a:t>cập</a:t>
            </a:r>
            <a:r>
              <a:rPr lang="en-US" sz="1800" dirty="0">
                <a:latin typeface="+mj-lt"/>
              </a:rPr>
              <a:t> </a:t>
            </a:r>
            <a:r>
              <a:rPr lang="en-US" sz="1800" dirty="0" err="1">
                <a:latin typeface="+mj-lt"/>
              </a:rPr>
              <a:t>đối</a:t>
            </a:r>
            <a:r>
              <a:rPr lang="en-US" sz="1800" dirty="0">
                <a:latin typeface="+mj-lt"/>
              </a:rPr>
              <a:t> </a:t>
            </a:r>
            <a:r>
              <a:rPr lang="en-US" sz="1800" dirty="0" err="1">
                <a:latin typeface="+mj-lt"/>
              </a:rPr>
              <a:t>tượng</a:t>
            </a:r>
            <a:r>
              <a:rPr lang="en-US" sz="1800" dirty="0">
                <a:latin typeface="+mj-lt"/>
              </a:rPr>
              <a:t> </a:t>
            </a:r>
            <a:r>
              <a:rPr lang="en-US" sz="1800" dirty="0" err="1">
                <a:latin typeface="+mj-lt"/>
              </a:rPr>
              <a:t>đơn</a:t>
            </a:r>
            <a:r>
              <a:rPr lang="en-US" sz="1800" dirty="0">
                <a:latin typeface="+mj-lt"/>
              </a:rPr>
              <a:t> </a:t>
            </a:r>
            <a:r>
              <a:rPr lang="en-US" sz="1800" dirty="0" err="1">
                <a:latin typeface="+mj-lt"/>
              </a:rPr>
              <a:t>giản</a:t>
            </a:r>
            <a:r>
              <a:rPr lang="en-US" sz="1800" dirty="0">
                <a:latin typeface="+mj-lt"/>
              </a:rPr>
              <a:t>.</a:t>
            </a:r>
          </a:p>
        </p:txBody>
      </p:sp>
      <p:pic>
        <p:nvPicPr>
          <p:cNvPr id="2" name="Picture 1">
            <a:extLst>
              <a:ext uri="{FF2B5EF4-FFF2-40B4-BE49-F238E27FC236}">
                <a16:creationId xmlns:a16="http://schemas.microsoft.com/office/drawing/2014/main" id="{AF98B751-72F1-87C4-6A93-BB80E1B69348}"/>
              </a:ext>
            </a:extLst>
          </p:cNvPr>
          <p:cNvPicPr>
            <a:picLocks noChangeAspect="1"/>
          </p:cNvPicPr>
          <p:nvPr/>
        </p:nvPicPr>
        <p:blipFill>
          <a:blip r:embed="rId3"/>
          <a:stretch>
            <a:fillRect/>
          </a:stretch>
        </p:blipFill>
        <p:spPr>
          <a:xfrm>
            <a:off x="2244719" y="2055974"/>
            <a:ext cx="4654563" cy="2506303"/>
          </a:xfrm>
          <a:prstGeom prst="rect">
            <a:avLst/>
          </a:prstGeom>
        </p:spPr>
      </p:pic>
    </p:spTree>
    <p:extLst>
      <p:ext uri="{BB962C8B-B14F-4D97-AF65-F5344CB8AC3E}">
        <p14:creationId xmlns:p14="http://schemas.microsoft.com/office/powerpoint/2010/main" val="176850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DEBC5C-0356-74DB-C9F6-3F290C6E29FB}"/>
              </a:ext>
            </a:extLst>
          </p:cNvPr>
          <p:cNvSpPr txBox="1"/>
          <p:nvPr/>
        </p:nvSpPr>
        <p:spPr>
          <a:xfrm>
            <a:off x="1065655" y="144378"/>
            <a:ext cx="6022803" cy="630942"/>
          </a:xfrm>
          <a:prstGeom prst="rect">
            <a:avLst/>
          </a:prstGeom>
          <a:noFill/>
        </p:spPr>
        <p:txBody>
          <a:bodyPr wrap="none" rtlCol="0">
            <a:spAutoFit/>
          </a:bodyPr>
          <a:lstStyle/>
          <a:p>
            <a:r>
              <a:rPr lang="vi-VN" sz="3500" b="1" dirty="0">
                <a:solidFill>
                  <a:schemeClr val="accent1">
                    <a:lumMod val="50000"/>
                  </a:schemeClr>
                </a:solidFill>
              </a:rPr>
              <a:t>2. Những thành phần chính</a:t>
            </a:r>
          </a:p>
        </p:txBody>
      </p:sp>
      <p:sp>
        <p:nvSpPr>
          <p:cNvPr id="5" name="TextBox 4">
            <a:extLst>
              <a:ext uri="{FF2B5EF4-FFF2-40B4-BE49-F238E27FC236}">
                <a16:creationId xmlns:a16="http://schemas.microsoft.com/office/drawing/2014/main" id="{D4D70C5C-0DB2-81A6-533A-3794FA2C75FE}"/>
              </a:ext>
            </a:extLst>
          </p:cNvPr>
          <p:cNvSpPr txBox="1"/>
          <p:nvPr/>
        </p:nvSpPr>
        <p:spPr>
          <a:xfrm>
            <a:off x="941901" y="787494"/>
            <a:ext cx="7136444" cy="961161"/>
          </a:xfrm>
          <a:prstGeom prst="rect">
            <a:avLst/>
          </a:prstGeom>
          <a:noFill/>
        </p:spPr>
        <p:txBody>
          <a:bodyPr wrap="square" rtlCol="0">
            <a:spAutoFit/>
          </a:bodyPr>
          <a:lstStyle/>
          <a:p>
            <a:pPr algn="just">
              <a:lnSpc>
                <a:spcPct val="107000"/>
              </a:lnSpc>
              <a:spcAft>
                <a:spcPts val="500"/>
              </a:spcAft>
            </a:pPr>
            <a:r>
              <a:rPr lang="en-US" sz="1800" b="1" kern="100" dirty="0">
                <a:effectLst/>
                <a:latin typeface="+mj-lt"/>
                <a:ea typeface="Aptos" panose="020B0004020202020204" pitchFamily="34" charset="0"/>
              </a:rPr>
              <a:t>UDDI (Universal Description, Discovery and Integration): </a:t>
            </a:r>
            <a:r>
              <a:rPr lang="en-US" sz="1800" kern="100" dirty="0" err="1">
                <a:effectLst/>
                <a:latin typeface="+mj-lt"/>
                <a:ea typeface="Aptos" panose="020B0004020202020204" pitchFamily="34" charset="0"/>
              </a:rPr>
              <a:t>Là</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tiêu</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chuẩn</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dựa</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trên</a:t>
            </a:r>
            <a:r>
              <a:rPr lang="en-US" sz="1800" kern="100" dirty="0">
                <a:effectLst/>
                <a:latin typeface="+mj-lt"/>
                <a:ea typeface="Aptos" panose="020B0004020202020204" pitchFamily="34" charset="0"/>
              </a:rPr>
              <a:t> XML </a:t>
            </a:r>
            <a:r>
              <a:rPr lang="en-US" sz="1800" kern="100" dirty="0" err="1">
                <a:effectLst/>
                <a:latin typeface="+mj-lt"/>
                <a:ea typeface="Aptos" panose="020B0004020202020204" pitchFamily="34" charset="0"/>
              </a:rPr>
              <a:t>để</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mô</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tả</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xuất</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bản</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và</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tìm</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kiếm</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các</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dịch</a:t>
            </a:r>
            <a:r>
              <a:rPr lang="en-US" sz="1800" kern="100" dirty="0">
                <a:effectLst/>
                <a:latin typeface="+mj-lt"/>
                <a:ea typeface="Aptos" panose="020B0004020202020204" pitchFamily="34" charset="0"/>
              </a:rPr>
              <a:t> </a:t>
            </a:r>
            <a:r>
              <a:rPr lang="en-US" sz="1800" kern="100" dirty="0" err="1">
                <a:effectLst/>
                <a:latin typeface="+mj-lt"/>
                <a:ea typeface="Aptos" panose="020B0004020202020204" pitchFamily="34" charset="0"/>
              </a:rPr>
              <a:t>vụ</a:t>
            </a:r>
            <a:r>
              <a:rPr lang="en-US" sz="1800" kern="100" dirty="0">
                <a:effectLst/>
                <a:latin typeface="+mj-lt"/>
                <a:ea typeface="Aptos" panose="020B0004020202020204" pitchFamily="34" charset="0"/>
              </a:rPr>
              <a:t> web.</a:t>
            </a:r>
            <a:endParaRPr lang="vi-VN" sz="1800" kern="100" dirty="0">
              <a:effectLst/>
              <a:latin typeface="+mj-lt"/>
              <a:ea typeface="Aptos" panose="020B0004020202020204" pitchFamily="34" charset="0"/>
            </a:endParaRPr>
          </a:p>
        </p:txBody>
      </p:sp>
      <p:pic>
        <p:nvPicPr>
          <p:cNvPr id="11266" name="Picture 2" descr="UDDI (Universal Description, Discovery and Integration),Introduction ...">
            <a:extLst>
              <a:ext uri="{FF2B5EF4-FFF2-40B4-BE49-F238E27FC236}">
                <a16:creationId xmlns:a16="http://schemas.microsoft.com/office/drawing/2014/main" id="{B14CC8E3-7DCC-13FB-9AAB-1CF206E529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9725" y="1748655"/>
            <a:ext cx="5238750" cy="3076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068701"/>
      </p:ext>
    </p:extLst>
  </p:cSld>
  <p:clrMapOvr>
    <a:masterClrMapping/>
  </p:clrMapOvr>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2833</Words>
  <Application>Microsoft Office PowerPoint</Application>
  <PresentationFormat>On-screen Show (16:9)</PresentationFormat>
  <Paragraphs>150</Paragraphs>
  <Slides>33</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Nunito</vt:lpstr>
      <vt:lpstr>Barlow Semi Condensed</vt:lpstr>
      <vt:lpstr>Open Sans</vt:lpstr>
      <vt:lpstr>Fjalla One</vt:lpstr>
      <vt:lpstr>inter</vt:lpstr>
      <vt:lpstr>Barlow Semi Condensed Medium</vt:lpstr>
      <vt:lpstr>Arial</vt:lpstr>
      <vt:lpstr>Technology Consulting by Slidesgo</vt:lpstr>
      <vt:lpstr>Truyền thông  với Web Service  - Firebase</vt:lpstr>
      <vt:lpstr>01</vt:lpstr>
      <vt:lpstr>Truyền thông với Web 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Firebase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Truyền thông  với Web Service  - Firebase</dc:title>
  <cp:lastModifiedBy>Thai Trinh</cp:lastModifiedBy>
  <cp:revision>1</cp:revision>
  <dcterms:modified xsi:type="dcterms:W3CDTF">2024-03-30T14:23:40Z</dcterms:modified>
</cp:coreProperties>
</file>